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59" r:id="rId4"/>
    <p:sldId id="303" r:id="rId5"/>
    <p:sldId id="331" r:id="rId6"/>
    <p:sldId id="336" r:id="rId7"/>
    <p:sldId id="337" r:id="rId8"/>
    <p:sldId id="346" r:id="rId9"/>
    <p:sldId id="338" r:id="rId10"/>
    <p:sldId id="340" r:id="rId11"/>
    <p:sldId id="339" r:id="rId12"/>
    <p:sldId id="341" r:id="rId13"/>
    <p:sldId id="342" r:id="rId14"/>
    <p:sldId id="333" r:id="rId15"/>
    <p:sldId id="343" r:id="rId16"/>
    <p:sldId id="330" r:id="rId17"/>
    <p:sldId id="319" r:id="rId18"/>
    <p:sldId id="320" r:id="rId19"/>
    <p:sldId id="257" r:id="rId20"/>
    <p:sldId id="345" r:id="rId21"/>
    <p:sldId id="334" r:id="rId22"/>
    <p:sldId id="34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2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38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t ischenko" userId="5a9752ae86b7a029" providerId="LiveId" clId="{92D75ADC-7126-49A1-943D-181E70B86B8D}"/>
    <pc:docChg chg="undo redo custSel addSld delSld modSld sldOrd">
      <pc:chgData name="vit ischenko" userId="5a9752ae86b7a029" providerId="LiveId" clId="{92D75ADC-7126-49A1-943D-181E70B86B8D}" dt="2022-04-07T11:32:48.725" v="7669" actId="20577"/>
      <pc:docMkLst>
        <pc:docMk/>
      </pc:docMkLst>
      <pc:sldChg chg="addSp delSp modSp mod setBg chgLayout">
        <pc:chgData name="vit ischenko" userId="5a9752ae86b7a029" providerId="LiveId" clId="{92D75ADC-7126-49A1-943D-181E70B86B8D}" dt="2022-04-01T06:38:03.206" v="7549" actId="167"/>
        <pc:sldMkLst>
          <pc:docMk/>
          <pc:sldMk cId="2557758829" sldId="256"/>
        </pc:sldMkLst>
        <pc:spChg chg="mod ord">
          <ac:chgData name="vit ischenko" userId="5a9752ae86b7a029" providerId="LiveId" clId="{92D75ADC-7126-49A1-943D-181E70B86B8D}" dt="2022-04-01T06:34:49.163" v="7544" actId="6264"/>
          <ac:spMkLst>
            <pc:docMk/>
            <pc:sldMk cId="2557758829" sldId="256"/>
            <ac:spMk id="2" creationId="{BCC149F2-DC93-439D-B55E-23B6841AA3F7}"/>
          </ac:spMkLst>
        </pc:spChg>
        <pc:spChg chg="mod ord">
          <ac:chgData name="vit ischenko" userId="5a9752ae86b7a029" providerId="LiveId" clId="{92D75ADC-7126-49A1-943D-181E70B86B8D}" dt="2022-04-01T06:34:49.163" v="7544" actId="6264"/>
          <ac:spMkLst>
            <pc:docMk/>
            <pc:sldMk cId="2557758829" sldId="256"/>
            <ac:spMk id="3" creationId="{E0357B89-E8A7-42CB-B2D8-EA422696D486}"/>
          </ac:spMkLst>
        </pc:spChg>
        <pc:spChg chg="mod">
          <ac:chgData name="vit ischenko" userId="5a9752ae86b7a029" providerId="LiveId" clId="{92D75ADC-7126-49A1-943D-181E70B86B8D}" dt="2022-04-01T06:12:14.257" v="7535"/>
          <ac:spMkLst>
            <pc:docMk/>
            <pc:sldMk cId="2557758829" sldId="256"/>
            <ac:spMk id="5" creationId="{EEE374ED-97F5-47C7-AA81-B24A216CE4EF}"/>
          </ac:spMkLst>
        </pc:spChg>
        <pc:spChg chg="add mod">
          <ac:chgData name="vit ischenko" userId="5a9752ae86b7a029" providerId="LiveId" clId="{92D75ADC-7126-49A1-943D-181E70B86B8D}" dt="2022-04-01T06:12:14.257" v="7535"/>
          <ac:spMkLst>
            <pc:docMk/>
            <pc:sldMk cId="2557758829" sldId="256"/>
            <ac:spMk id="7" creationId="{5E38C864-0FEA-4A93-8A19-46BB73747D8E}"/>
          </ac:spMkLst>
        </pc:spChg>
        <pc:spChg chg="add del mod">
          <ac:chgData name="vit ischenko" userId="5a9752ae86b7a029" providerId="LiveId" clId="{92D75ADC-7126-49A1-943D-181E70B86B8D}" dt="2022-04-01T06:34:49.163" v="7544" actId="6264"/>
          <ac:spMkLst>
            <pc:docMk/>
            <pc:sldMk cId="2557758829" sldId="256"/>
            <ac:spMk id="9" creationId="{17E36000-731A-4386-BCDE-9A97EE0C3A14}"/>
          </ac:spMkLst>
        </pc:spChg>
        <pc:spChg chg="add del mod">
          <ac:chgData name="vit ischenko" userId="5a9752ae86b7a029" providerId="LiveId" clId="{92D75ADC-7126-49A1-943D-181E70B86B8D}" dt="2022-04-01T06:34:49.163" v="7544" actId="6264"/>
          <ac:spMkLst>
            <pc:docMk/>
            <pc:sldMk cId="2557758829" sldId="256"/>
            <ac:spMk id="10" creationId="{3E871EAD-6DE9-4146-B61B-AD1622BF8E97}"/>
          </ac:spMkLst>
        </pc:spChg>
        <pc:grpChg chg="add mod">
          <ac:chgData name="vit ischenko" userId="5a9752ae86b7a029" providerId="LiveId" clId="{92D75ADC-7126-49A1-943D-181E70B86B8D}" dt="2022-04-01T06:12:14.257" v="7535"/>
          <ac:grpSpMkLst>
            <pc:docMk/>
            <pc:sldMk cId="2557758829" sldId="256"/>
            <ac:grpSpMk id="4" creationId="{9561771E-13C7-4F93-988B-4B0F3E83D8BD}"/>
          </ac:grpSpMkLst>
        </pc:grpChg>
        <pc:picChg chg="mod">
          <ac:chgData name="vit ischenko" userId="5a9752ae86b7a029" providerId="LiveId" clId="{92D75ADC-7126-49A1-943D-181E70B86B8D}" dt="2022-04-01T06:12:14.257" v="7535"/>
          <ac:picMkLst>
            <pc:docMk/>
            <pc:sldMk cId="2557758829" sldId="256"/>
            <ac:picMk id="6" creationId="{85CC4C63-105F-4E90-A39E-498FB097A5B9}"/>
          </ac:picMkLst>
        </pc:picChg>
        <pc:picChg chg="add mod">
          <ac:chgData name="vit ischenko" userId="5a9752ae86b7a029" providerId="LiveId" clId="{92D75ADC-7126-49A1-943D-181E70B86B8D}" dt="2022-04-01T06:12:14.257" v="7535"/>
          <ac:picMkLst>
            <pc:docMk/>
            <pc:sldMk cId="2557758829" sldId="256"/>
            <ac:picMk id="8" creationId="{D5F83F54-4211-401E-9AA2-21D165767481}"/>
          </ac:picMkLst>
        </pc:picChg>
        <pc:picChg chg="add mod">
          <ac:chgData name="vit ischenko" userId="5a9752ae86b7a029" providerId="LiveId" clId="{92D75ADC-7126-49A1-943D-181E70B86B8D}" dt="2022-04-01T06:38:03.206" v="7549" actId="167"/>
          <ac:picMkLst>
            <pc:docMk/>
            <pc:sldMk cId="2557758829" sldId="256"/>
            <ac:picMk id="3074" creationId="{1347F3C7-0E8B-4D29-9B09-2CE2CE5E7628}"/>
          </ac:picMkLst>
        </pc:picChg>
      </pc:sldChg>
      <pc:sldChg chg="addSp delSp modSp mod">
        <pc:chgData name="vit ischenko" userId="5a9752ae86b7a029" providerId="LiveId" clId="{92D75ADC-7126-49A1-943D-181E70B86B8D}" dt="2022-03-24T10:25:43.752" v="4573" actId="20577"/>
        <pc:sldMkLst>
          <pc:docMk/>
          <pc:sldMk cId="1830636155" sldId="257"/>
        </pc:sldMkLst>
        <pc:spChg chg="del">
          <ac:chgData name="vit ischenko" userId="5a9752ae86b7a029" providerId="LiveId" clId="{92D75ADC-7126-49A1-943D-181E70B86B8D}" dt="2022-03-24T10:13:08.266" v="3764" actId="478"/>
          <ac:spMkLst>
            <pc:docMk/>
            <pc:sldMk cId="1830636155" sldId="257"/>
            <ac:spMk id="2" creationId="{08F99B00-6300-4B75-B1AC-983D9C913183}"/>
          </ac:spMkLst>
        </pc:spChg>
        <pc:spChg chg="add del mod">
          <ac:chgData name="vit ischenko" userId="5a9752ae86b7a029" providerId="LiveId" clId="{92D75ADC-7126-49A1-943D-181E70B86B8D}" dt="2022-03-24T10:13:12.288" v="3766" actId="478"/>
          <ac:spMkLst>
            <pc:docMk/>
            <pc:sldMk cId="1830636155" sldId="257"/>
            <ac:spMk id="5" creationId="{24084A4C-F44F-46DC-90C5-35AEC8FE72CD}"/>
          </ac:spMkLst>
        </pc:spChg>
        <pc:spChg chg="add mod">
          <ac:chgData name="vit ischenko" userId="5a9752ae86b7a029" providerId="LiveId" clId="{92D75ADC-7126-49A1-943D-181E70B86B8D}" dt="2022-03-24T10:25:43.752" v="4573" actId="20577"/>
          <ac:spMkLst>
            <pc:docMk/>
            <pc:sldMk cId="1830636155" sldId="257"/>
            <ac:spMk id="6" creationId="{4F6BDA09-0BD5-491C-A4D4-35C533F7BE71}"/>
          </ac:spMkLst>
        </pc:spChg>
        <pc:spChg chg="add mod">
          <ac:chgData name="vit ischenko" userId="5a9752ae86b7a029" providerId="LiveId" clId="{92D75ADC-7126-49A1-943D-181E70B86B8D}" dt="2022-03-24T10:25:23.700" v="4566"/>
          <ac:spMkLst>
            <pc:docMk/>
            <pc:sldMk cId="1830636155" sldId="257"/>
            <ac:spMk id="7" creationId="{E6305B27-51BD-4BFF-8CD7-C0C0989A370E}"/>
          </ac:spMkLst>
        </pc:spChg>
      </pc:sldChg>
      <pc:sldChg chg="add del">
        <pc:chgData name="vit ischenko" userId="5a9752ae86b7a029" providerId="LiveId" clId="{92D75ADC-7126-49A1-943D-181E70B86B8D}" dt="2022-03-24T12:40:32.239" v="6718" actId="2696"/>
        <pc:sldMkLst>
          <pc:docMk/>
          <pc:sldMk cId="4080563211" sldId="302"/>
        </pc:sldMkLst>
      </pc:sldChg>
      <pc:sldChg chg="addSp modSp mod">
        <pc:chgData name="vit ischenko" userId="5a9752ae86b7a029" providerId="LiveId" clId="{92D75ADC-7126-49A1-943D-181E70B86B8D}" dt="2022-03-24T10:20:14.662" v="3990" actId="20577"/>
        <pc:sldMkLst>
          <pc:docMk/>
          <pc:sldMk cId="380736859" sldId="319"/>
        </pc:sldMkLst>
        <pc:spChg chg="add mod">
          <ac:chgData name="vit ischenko" userId="5a9752ae86b7a029" providerId="LiveId" clId="{92D75ADC-7126-49A1-943D-181E70B86B8D}" dt="2022-03-24T10:18:01.794" v="3792" actId="313"/>
          <ac:spMkLst>
            <pc:docMk/>
            <pc:sldMk cId="380736859" sldId="319"/>
            <ac:spMk id="2" creationId="{5B498CDC-1278-4362-ADBB-456E0DFDE4E4}"/>
          </ac:spMkLst>
        </pc:spChg>
        <pc:spChg chg="add mod">
          <ac:chgData name="vit ischenko" userId="5a9752ae86b7a029" providerId="LiveId" clId="{92D75ADC-7126-49A1-943D-181E70B86B8D}" dt="2022-03-24T10:18:30.852" v="3849" actId="313"/>
          <ac:spMkLst>
            <pc:docMk/>
            <pc:sldMk cId="380736859" sldId="319"/>
            <ac:spMk id="11" creationId="{C2242CC8-F639-4080-A694-D56CDE6D8487}"/>
          </ac:spMkLst>
        </pc:spChg>
        <pc:spChg chg="add mod">
          <ac:chgData name="vit ischenko" userId="5a9752ae86b7a029" providerId="LiveId" clId="{92D75ADC-7126-49A1-943D-181E70B86B8D}" dt="2022-03-24T10:20:14.662" v="3990" actId="20577"/>
          <ac:spMkLst>
            <pc:docMk/>
            <pc:sldMk cId="380736859" sldId="319"/>
            <ac:spMk id="12" creationId="{5A745D86-DB0D-44FD-BB65-5C3C54AF72AB}"/>
          </ac:spMkLst>
        </pc:spChg>
      </pc:sldChg>
      <pc:sldChg chg="addSp delSp mod">
        <pc:chgData name="vit ischenko" userId="5a9752ae86b7a029" providerId="LiveId" clId="{92D75ADC-7126-49A1-943D-181E70B86B8D}" dt="2022-03-24T07:08:26.648" v="1" actId="22"/>
        <pc:sldMkLst>
          <pc:docMk/>
          <pc:sldMk cId="4004719711" sldId="331"/>
        </pc:sldMkLst>
        <pc:picChg chg="add del">
          <ac:chgData name="vit ischenko" userId="5a9752ae86b7a029" providerId="LiveId" clId="{92D75ADC-7126-49A1-943D-181E70B86B8D}" dt="2022-03-24T07:08:26.648" v="1" actId="22"/>
          <ac:picMkLst>
            <pc:docMk/>
            <pc:sldMk cId="4004719711" sldId="331"/>
            <ac:picMk id="4" creationId="{B78F4206-755C-4D55-B6EB-3A68910C416B}"/>
          </ac:picMkLst>
        </pc:picChg>
      </pc:sldChg>
      <pc:sldChg chg="addSp delSp modSp mod ord">
        <pc:chgData name="vit ischenko" userId="5a9752ae86b7a029" providerId="LiveId" clId="{92D75ADC-7126-49A1-943D-181E70B86B8D}" dt="2022-03-24T10:09:57.292" v="3695" actId="1076"/>
        <pc:sldMkLst>
          <pc:docMk/>
          <pc:sldMk cId="4276629004" sldId="333"/>
        </pc:sldMkLst>
        <pc:spChg chg="mod">
          <ac:chgData name="vit ischenko" userId="5a9752ae86b7a029" providerId="LiveId" clId="{92D75ADC-7126-49A1-943D-181E70B86B8D}" dt="2022-03-24T10:09:47.170" v="3694" actId="403"/>
          <ac:spMkLst>
            <pc:docMk/>
            <pc:sldMk cId="4276629004" sldId="333"/>
            <ac:spMk id="2" creationId="{AB687D75-721F-4D23-B02D-55BC71001905}"/>
          </ac:spMkLst>
        </pc:spChg>
        <pc:spChg chg="mod">
          <ac:chgData name="vit ischenko" userId="5a9752ae86b7a029" providerId="LiveId" clId="{92D75ADC-7126-49A1-943D-181E70B86B8D}" dt="2022-03-24T10:09:57.292" v="3695" actId="1076"/>
          <ac:spMkLst>
            <pc:docMk/>
            <pc:sldMk cId="4276629004" sldId="333"/>
            <ac:spMk id="4" creationId="{332C76AB-48C4-41FF-BB40-9AC86088AE0B}"/>
          </ac:spMkLst>
        </pc:spChg>
        <pc:spChg chg="add del mod">
          <ac:chgData name="vit ischenko" userId="5a9752ae86b7a029" providerId="LiveId" clId="{92D75ADC-7126-49A1-943D-181E70B86B8D}" dt="2022-03-24T10:09:28.218" v="3681" actId="21"/>
          <ac:spMkLst>
            <pc:docMk/>
            <pc:sldMk cId="4276629004" sldId="333"/>
            <ac:spMk id="5" creationId="{1A130F24-20FB-44E3-A502-24F68352BDFD}"/>
          </ac:spMkLst>
        </pc:spChg>
        <pc:spChg chg="add mod">
          <ac:chgData name="vit ischenko" userId="5a9752ae86b7a029" providerId="LiveId" clId="{92D75ADC-7126-49A1-943D-181E70B86B8D}" dt="2022-03-24T10:09:36.209" v="3684"/>
          <ac:spMkLst>
            <pc:docMk/>
            <pc:sldMk cId="4276629004" sldId="333"/>
            <ac:spMk id="6" creationId="{C1AF75C6-65DA-49ED-A66E-A0472EA21D70}"/>
          </ac:spMkLst>
        </pc:spChg>
        <pc:picChg chg="mod">
          <ac:chgData name="vit ischenko" userId="5a9752ae86b7a029" providerId="LiveId" clId="{92D75ADC-7126-49A1-943D-181E70B86B8D}" dt="2022-03-24T10:09:57.292" v="3695" actId="1076"/>
          <ac:picMkLst>
            <pc:docMk/>
            <pc:sldMk cId="4276629004" sldId="333"/>
            <ac:picMk id="1026" creationId="{A8BA2550-16F6-40B3-AD78-763DA6C4F576}"/>
          </ac:picMkLst>
        </pc:picChg>
      </pc:sldChg>
      <pc:sldChg chg="addSp delSp modSp mod">
        <pc:chgData name="vit ischenko" userId="5a9752ae86b7a029" providerId="LiveId" clId="{92D75ADC-7126-49A1-943D-181E70B86B8D}" dt="2022-03-24T10:56:39.271" v="6589" actId="1076"/>
        <pc:sldMkLst>
          <pc:docMk/>
          <pc:sldMk cId="4233566100" sldId="334"/>
        </pc:sldMkLst>
        <pc:spChg chg="del">
          <ac:chgData name="vit ischenko" userId="5a9752ae86b7a029" providerId="LiveId" clId="{92D75ADC-7126-49A1-943D-181E70B86B8D}" dt="2022-03-24T10:26:17.308" v="4574" actId="478"/>
          <ac:spMkLst>
            <pc:docMk/>
            <pc:sldMk cId="4233566100" sldId="334"/>
            <ac:spMk id="2" creationId="{08F99B00-6300-4B75-B1AC-983D9C913183}"/>
          </ac:spMkLst>
        </pc:spChg>
        <pc:spChg chg="add del mod">
          <ac:chgData name="vit ischenko" userId="5a9752ae86b7a029" providerId="LiveId" clId="{92D75ADC-7126-49A1-943D-181E70B86B8D}" dt="2022-03-24T10:26:20.534" v="4576" actId="478"/>
          <ac:spMkLst>
            <pc:docMk/>
            <pc:sldMk cId="4233566100" sldId="334"/>
            <ac:spMk id="4" creationId="{2E6F1A78-CE2E-4E0C-B82A-D865C2E45E3A}"/>
          </ac:spMkLst>
        </pc:spChg>
        <pc:spChg chg="add del mod">
          <ac:chgData name="vit ischenko" userId="5a9752ae86b7a029" providerId="LiveId" clId="{92D75ADC-7126-49A1-943D-181E70B86B8D}" dt="2022-03-24T10:40:49.866" v="5194" actId="478"/>
          <ac:spMkLst>
            <pc:docMk/>
            <pc:sldMk cId="4233566100" sldId="334"/>
            <ac:spMk id="5" creationId="{034E8E44-4BA4-4F1A-A602-A230167DA76F}"/>
          </ac:spMkLst>
        </pc:spChg>
        <pc:spChg chg="add del mod">
          <ac:chgData name="vit ischenko" userId="5a9752ae86b7a029" providerId="LiveId" clId="{92D75ADC-7126-49A1-943D-181E70B86B8D}" dt="2022-03-24T10:40:21.221" v="5143" actId="478"/>
          <ac:spMkLst>
            <pc:docMk/>
            <pc:sldMk cId="4233566100" sldId="334"/>
            <ac:spMk id="6" creationId="{833E20ED-218E-4916-9AB3-F1D4762ED77E}"/>
          </ac:spMkLst>
        </pc:spChg>
        <pc:spChg chg="add mod">
          <ac:chgData name="vit ischenko" userId="5a9752ae86b7a029" providerId="LiveId" clId="{92D75ADC-7126-49A1-943D-181E70B86B8D}" dt="2022-03-24T10:40:44.489" v="5193" actId="20577"/>
          <ac:spMkLst>
            <pc:docMk/>
            <pc:sldMk cId="4233566100" sldId="334"/>
            <ac:spMk id="7" creationId="{CAFE97AE-42FF-4BA7-8CE7-7F2E25D2EF01}"/>
          </ac:spMkLst>
        </pc:spChg>
        <pc:spChg chg="add mod">
          <ac:chgData name="vit ischenko" userId="5a9752ae86b7a029" providerId="LiveId" clId="{92D75ADC-7126-49A1-943D-181E70B86B8D}" dt="2022-03-24T10:56:39.271" v="6589" actId="1076"/>
          <ac:spMkLst>
            <pc:docMk/>
            <pc:sldMk cId="4233566100" sldId="334"/>
            <ac:spMk id="8" creationId="{0206F1ED-6B05-48D7-B48B-2CC49E55CE8D}"/>
          </ac:spMkLst>
        </pc:spChg>
      </pc:sldChg>
      <pc:sldChg chg="del">
        <pc:chgData name="vit ischenko" userId="5a9752ae86b7a029" providerId="LiveId" clId="{92D75ADC-7126-49A1-943D-181E70B86B8D}" dt="2022-03-24T10:38:01.335" v="5133" actId="2696"/>
        <pc:sldMkLst>
          <pc:docMk/>
          <pc:sldMk cId="162752546" sldId="335"/>
        </pc:sldMkLst>
      </pc:sldChg>
      <pc:sldChg chg="addSp delSp modSp new mod">
        <pc:chgData name="vit ischenko" userId="5a9752ae86b7a029" providerId="LiveId" clId="{92D75ADC-7126-49A1-943D-181E70B86B8D}" dt="2022-03-24T07:30:31.871" v="197" actId="1076"/>
        <pc:sldMkLst>
          <pc:docMk/>
          <pc:sldMk cId="3695981801" sldId="336"/>
        </pc:sldMkLst>
        <pc:spChg chg="del">
          <ac:chgData name="vit ischenko" userId="5a9752ae86b7a029" providerId="LiveId" clId="{92D75ADC-7126-49A1-943D-181E70B86B8D}" dt="2022-03-24T07:08:33.559" v="3" actId="478"/>
          <ac:spMkLst>
            <pc:docMk/>
            <pc:sldMk cId="3695981801" sldId="336"/>
            <ac:spMk id="2" creationId="{3896D854-FA22-4215-AD11-C56FAEB6F0F2}"/>
          </ac:spMkLst>
        </pc:spChg>
        <pc:spChg chg="del">
          <ac:chgData name="vit ischenko" userId="5a9752ae86b7a029" providerId="LiveId" clId="{92D75ADC-7126-49A1-943D-181E70B86B8D}" dt="2022-03-24T07:08:35.937" v="4" actId="478"/>
          <ac:spMkLst>
            <pc:docMk/>
            <pc:sldMk cId="3695981801" sldId="336"/>
            <ac:spMk id="3" creationId="{191D6FAF-7EA4-4ABC-86BD-E708BAA1C7F8}"/>
          </ac:spMkLst>
        </pc:spChg>
        <pc:spChg chg="add mod">
          <ac:chgData name="vit ischenko" userId="5a9752ae86b7a029" providerId="LiveId" clId="{92D75ADC-7126-49A1-943D-181E70B86B8D}" dt="2022-03-24T07:28:12.498" v="129" actId="20577"/>
          <ac:spMkLst>
            <pc:docMk/>
            <pc:sldMk cId="3695981801" sldId="336"/>
            <ac:spMk id="6" creationId="{CC831E13-FB84-4466-8973-5110C501167D}"/>
          </ac:spMkLst>
        </pc:spChg>
        <pc:spChg chg="add mod">
          <ac:chgData name="vit ischenko" userId="5a9752ae86b7a029" providerId="LiveId" clId="{92D75ADC-7126-49A1-943D-181E70B86B8D}" dt="2022-03-24T07:29:56.042" v="190" actId="20577"/>
          <ac:spMkLst>
            <pc:docMk/>
            <pc:sldMk cId="3695981801" sldId="336"/>
            <ac:spMk id="7" creationId="{B1FE2264-D88C-4F7B-86C3-B4B159BCA0D3}"/>
          </ac:spMkLst>
        </pc:spChg>
        <pc:spChg chg="add mod">
          <ac:chgData name="vit ischenko" userId="5a9752ae86b7a029" providerId="LiveId" clId="{92D75ADC-7126-49A1-943D-181E70B86B8D}" dt="2022-03-24T07:30:31.871" v="197" actId="1076"/>
          <ac:spMkLst>
            <pc:docMk/>
            <pc:sldMk cId="3695981801" sldId="336"/>
            <ac:spMk id="8" creationId="{A0980D05-1D52-43B7-8A01-BBEC6CC9BA84}"/>
          </ac:spMkLst>
        </pc:spChg>
        <pc:spChg chg="add mod">
          <ac:chgData name="vit ischenko" userId="5a9752ae86b7a029" providerId="LiveId" clId="{92D75ADC-7126-49A1-943D-181E70B86B8D}" dt="2022-03-24T07:30:25.494" v="196" actId="1076"/>
          <ac:spMkLst>
            <pc:docMk/>
            <pc:sldMk cId="3695981801" sldId="336"/>
            <ac:spMk id="9" creationId="{E1C6ACD8-F2E6-4D61-81DA-4332CC2EE57B}"/>
          </ac:spMkLst>
        </pc:spChg>
        <pc:spChg chg="add del mod">
          <ac:chgData name="vit ischenko" userId="5a9752ae86b7a029" providerId="LiveId" clId="{92D75ADC-7126-49A1-943D-181E70B86B8D}" dt="2022-03-24T07:25:06.440" v="116"/>
          <ac:spMkLst>
            <pc:docMk/>
            <pc:sldMk cId="3695981801" sldId="336"/>
            <ac:spMk id="10" creationId="{0CF55E5A-ED20-4EA7-8598-6670A3185528}"/>
          </ac:spMkLst>
        </pc:spChg>
        <pc:spChg chg="add mod">
          <ac:chgData name="vit ischenko" userId="5a9752ae86b7a029" providerId="LiveId" clId="{92D75ADC-7126-49A1-943D-181E70B86B8D}" dt="2022-03-24T07:30:18.350" v="195" actId="1076"/>
          <ac:spMkLst>
            <pc:docMk/>
            <pc:sldMk cId="3695981801" sldId="336"/>
            <ac:spMk id="11" creationId="{4972AF8D-F448-4828-A1D0-31152E916A61}"/>
          </ac:spMkLst>
        </pc:spChg>
        <pc:spChg chg="add mod">
          <ac:chgData name="vit ischenko" userId="5a9752ae86b7a029" providerId="LiveId" clId="{92D75ADC-7126-49A1-943D-181E70B86B8D}" dt="2022-03-24T07:30:07.739" v="194" actId="1076"/>
          <ac:spMkLst>
            <pc:docMk/>
            <pc:sldMk cId="3695981801" sldId="336"/>
            <ac:spMk id="12" creationId="{E02EAC17-A0DE-48D9-9A25-0D47EE821675}"/>
          </ac:spMkLst>
        </pc:spChg>
        <pc:spChg chg="add mod">
          <ac:chgData name="vit ischenko" userId="5a9752ae86b7a029" providerId="LiveId" clId="{92D75ADC-7126-49A1-943D-181E70B86B8D}" dt="2022-03-24T07:30:07.739" v="194" actId="1076"/>
          <ac:spMkLst>
            <pc:docMk/>
            <pc:sldMk cId="3695981801" sldId="336"/>
            <ac:spMk id="13" creationId="{3273789F-E37E-453C-8649-CAF257690BDD}"/>
          </ac:spMkLst>
        </pc:spChg>
        <pc:picChg chg="add del mod">
          <ac:chgData name="vit ischenko" userId="5a9752ae86b7a029" providerId="LiveId" clId="{92D75ADC-7126-49A1-943D-181E70B86B8D}" dt="2022-03-24T07:12:25.782" v="98" actId="478"/>
          <ac:picMkLst>
            <pc:docMk/>
            <pc:sldMk cId="3695981801" sldId="336"/>
            <ac:picMk id="5" creationId="{4CEF4283-01B3-4B4B-952E-0F52471CD9E8}"/>
          </ac:picMkLst>
        </pc:picChg>
      </pc:sldChg>
      <pc:sldChg chg="addSp delSp modSp add mod">
        <pc:chgData name="vit ischenko" userId="5a9752ae86b7a029" providerId="LiveId" clId="{92D75ADC-7126-49A1-943D-181E70B86B8D}" dt="2022-03-24T09:00:31.521" v="766" actId="113"/>
        <pc:sldMkLst>
          <pc:docMk/>
          <pc:sldMk cId="1708311235" sldId="337"/>
        </pc:sldMkLst>
        <pc:spChg chg="add del mod">
          <ac:chgData name="vit ischenko" userId="5a9752ae86b7a029" providerId="LiveId" clId="{92D75ADC-7126-49A1-943D-181E70B86B8D}" dt="2022-03-24T07:32:24.989" v="203" actId="478"/>
          <ac:spMkLst>
            <pc:docMk/>
            <pc:sldMk cId="1708311235" sldId="337"/>
            <ac:spMk id="2" creationId="{95364C86-E2D5-4D29-87E1-EF50B8163693}"/>
          </ac:spMkLst>
        </pc:spChg>
        <pc:spChg chg="add mod">
          <ac:chgData name="vit ischenko" userId="5a9752ae86b7a029" providerId="LiveId" clId="{92D75ADC-7126-49A1-943D-181E70B86B8D}" dt="2022-03-24T09:00:31.521" v="766" actId="113"/>
          <ac:spMkLst>
            <pc:docMk/>
            <pc:sldMk cId="1708311235" sldId="337"/>
            <ac:spMk id="3" creationId="{E1FC5324-522E-45DA-AD2F-9296D5572B7B}"/>
          </ac:spMkLst>
        </pc:spChg>
        <pc:spChg chg="mod">
          <ac:chgData name="vit ischenko" userId="5a9752ae86b7a029" providerId="LiveId" clId="{92D75ADC-7126-49A1-943D-181E70B86B8D}" dt="2022-03-24T07:32:39.811" v="222" actId="20577"/>
          <ac:spMkLst>
            <pc:docMk/>
            <pc:sldMk cId="1708311235" sldId="337"/>
            <ac:spMk id="6" creationId="{CC831E13-FB84-4466-8973-5110C501167D}"/>
          </ac:spMkLst>
        </pc:spChg>
        <pc:picChg chg="mod">
          <ac:chgData name="vit ischenko" userId="5a9752ae86b7a029" providerId="LiveId" clId="{92D75ADC-7126-49A1-943D-181E70B86B8D}" dt="2022-03-24T07:32:31.193" v="205" actId="1076"/>
          <ac:picMkLst>
            <pc:docMk/>
            <pc:sldMk cId="1708311235" sldId="337"/>
            <ac:picMk id="5" creationId="{4CEF4283-01B3-4B4B-952E-0F52471CD9E8}"/>
          </ac:picMkLst>
        </pc:picChg>
      </pc:sldChg>
      <pc:sldChg chg="addSp delSp modSp add mod">
        <pc:chgData name="vit ischenko" userId="5a9752ae86b7a029" providerId="LiveId" clId="{92D75ADC-7126-49A1-943D-181E70B86B8D}" dt="2022-04-07T11:32:48.725" v="7669" actId="20577"/>
        <pc:sldMkLst>
          <pc:docMk/>
          <pc:sldMk cId="740829184" sldId="338"/>
        </pc:sldMkLst>
        <pc:spChg chg="add del mod">
          <ac:chgData name="vit ischenko" userId="5a9752ae86b7a029" providerId="LiveId" clId="{92D75ADC-7126-49A1-943D-181E70B86B8D}" dt="2022-03-24T09:07:36.803" v="1025" actId="478"/>
          <ac:spMkLst>
            <pc:docMk/>
            <pc:sldMk cId="740829184" sldId="338"/>
            <ac:spMk id="2" creationId="{B52279F3-7E70-4A2A-9D8B-81888814D64F}"/>
          </ac:spMkLst>
        </pc:spChg>
        <pc:spChg chg="mod">
          <ac:chgData name="vit ischenko" userId="5a9752ae86b7a029" providerId="LiveId" clId="{92D75ADC-7126-49A1-943D-181E70B86B8D}" dt="2022-04-07T11:32:17.708" v="7651" actId="403"/>
          <ac:spMkLst>
            <pc:docMk/>
            <pc:sldMk cId="740829184" sldId="338"/>
            <ac:spMk id="3" creationId="{E1FC5324-522E-45DA-AD2F-9296D5572B7B}"/>
          </ac:spMkLst>
        </pc:spChg>
        <pc:spChg chg="add mod">
          <ac:chgData name="vit ischenko" userId="5a9752ae86b7a029" providerId="LiveId" clId="{92D75ADC-7126-49A1-943D-181E70B86B8D}" dt="2022-04-07T11:32:48.725" v="7669" actId="20577"/>
          <ac:spMkLst>
            <pc:docMk/>
            <pc:sldMk cId="740829184" sldId="338"/>
            <ac:spMk id="4" creationId="{627C1BA5-0097-420F-839F-7D28DDE6DB65}"/>
          </ac:spMkLst>
        </pc:spChg>
        <pc:spChg chg="mod">
          <ac:chgData name="vit ischenko" userId="5a9752ae86b7a029" providerId="LiveId" clId="{92D75ADC-7126-49A1-943D-181E70B86B8D}" dt="2022-03-24T09:05:13.264" v="987" actId="20577"/>
          <ac:spMkLst>
            <pc:docMk/>
            <pc:sldMk cId="740829184" sldId="338"/>
            <ac:spMk id="6" creationId="{CC831E13-FB84-4466-8973-5110C501167D}"/>
          </ac:spMkLst>
        </pc:spChg>
        <pc:spChg chg="add del mod">
          <ac:chgData name="vit ischenko" userId="5a9752ae86b7a029" providerId="LiveId" clId="{92D75ADC-7126-49A1-943D-181E70B86B8D}" dt="2022-03-24T09:10:17.958" v="1061" actId="478"/>
          <ac:spMkLst>
            <pc:docMk/>
            <pc:sldMk cId="740829184" sldId="338"/>
            <ac:spMk id="7" creationId="{64F5DF2C-991D-4B5B-AF31-4CE050D60AC2}"/>
          </ac:spMkLst>
        </pc:spChg>
        <pc:picChg chg="del">
          <ac:chgData name="vit ischenko" userId="5a9752ae86b7a029" providerId="LiveId" clId="{92D75ADC-7126-49A1-943D-181E70B86B8D}" dt="2022-03-24T09:00:53.021" v="781" actId="478"/>
          <ac:picMkLst>
            <pc:docMk/>
            <pc:sldMk cId="740829184" sldId="338"/>
            <ac:picMk id="5" creationId="{4CEF4283-01B3-4B4B-952E-0F52471CD9E8}"/>
          </ac:picMkLst>
        </pc:picChg>
      </pc:sldChg>
      <pc:sldChg chg="addSp modSp add mod">
        <pc:chgData name="vit ischenko" userId="5a9752ae86b7a029" providerId="LiveId" clId="{92D75ADC-7126-49A1-943D-181E70B86B8D}" dt="2022-03-24T12:40:35.208" v="6736" actId="20577"/>
        <pc:sldMkLst>
          <pc:docMk/>
          <pc:sldMk cId="1388860144" sldId="339"/>
        </pc:sldMkLst>
        <pc:spChg chg="mod">
          <ac:chgData name="vit ischenko" userId="5a9752ae86b7a029" providerId="LiveId" clId="{92D75ADC-7126-49A1-943D-181E70B86B8D}" dt="2022-03-24T12:40:35.208" v="6736" actId="20577"/>
          <ac:spMkLst>
            <pc:docMk/>
            <pc:sldMk cId="1388860144" sldId="339"/>
            <ac:spMk id="2" creationId="{B52279F3-7E70-4A2A-9D8B-81888814D64F}"/>
          </ac:spMkLst>
        </pc:spChg>
        <pc:spChg chg="mod">
          <ac:chgData name="vit ischenko" userId="5a9752ae86b7a029" providerId="LiveId" clId="{92D75ADC-7126-49A1-943D-181E70B86B8D}" dt="2022-03-24T12:40:33.946" v="6728" actId="14100"/>
          <ac:spMkLst>
            <pc:docMk/>
            <pc:sldMk cId="1388860144" sldId="339"/>
            <ac:spMk id="3" creationId="{E1FC5324-522E-45DA-AD2F-9296D5572B7B}"/>
          </ac:spMkLst>
        </pc:spChg>
        <pc:picChg chg="add mod">
          <ac:chgData name="vit ischenko" userId="5a9752ae86b7a029" providerId="LiveId" clId="{92D75ADC-7126-49A1-943D-181E70B86B8D}" dt="2022-03-24T09:27:31.192" v="2172" actId="14100"/>
          <ac:picMkLst>
            <pc:docMk/>
            <pc:sldMk cId="1388860144" sldId="339"/>
            <ac:picMk id="3074" creationId="{375F9E7A-402B-47B5-B32A-3C5785F87527}"/>
          </ac:picMkLst>
        </pc:picChg>
      </pc:sldChg>
      <pc:sldChg chg="modSp add mod">
        <pc:chgData name="vit ischenko" userId="5a9752ae86b7a029" providerId="LiveId" clId="{92D75ADC-7126-49A1-943D-181E70B86B8D}" dt="2022-03-24T09:36:07.550" v="2459" actId="20577"/>
        <pc:sldMkLst>
          <pc:docMk/>
          <pc:sldMk cId="204261759" sldId="340"/>
        </pc:sldMkLst>
        <pc:spChg chg="mod">
          <ac:chgData name="vit ischenko" userId="5a9752ae86b7a029" providerId="LiveId" clId="{92D75ADC-7126-49A1-943D-181E70B86B8D}" dt="2022-03-24T09:36:07.550" v="2459" actId="20577"/>
          <ac:spMkLst>
            <pc:docMk/>
            <pc:sldMk cId="204261759" sldId="340"/>
            <ac:spMk id="3" creationId="{E1FC5324-522E-45DA-AD2F-9296D5572B7B}"/>
          </ac:spMkLst>
        </pc:spChg>
      </pc:sldChg>
      <pc:sldChg chg="modSp mod">
        <pc:chgData name="vit ischenko" userId="5a9752ae86b7a029" providerId="LiveId" clId="{92D75ADC-7126-49A1-943D-181E70B86B8D}" dt="2022-03-24T09:53:58.130" v="3062" actId="20577"/>
        <pc:sldMkLst>
          <pc:docMk/>
          <pc:sldMk cId="676855057" sldId="341"/>
        </pc:sldMkLst>
        <pc:spChg chg="mod">
          <ac:chgData name="vit ischenko" userId="5a9752ae86b7a029" providerId="LiveId" clId="{92D75ADC-7126-49A1-943D-181E70B86B8D}" dt="2022-03-24T09:53:58.130" v="3062" actId="20577"/>
          <ac:spMkLst>
            <pc:docMk/>
            <pc:sldMk cId="676855057" sldId="341"/>
            <ac:spMk id="3" creationId="{E1FC5324-522E-45DA-AD2F-9296D5572B7B}"/>
          </ac:spMkLst>
        </pc:spChg>
        <pc:spChg chg="mod">
          <ac:chgData name="vit ischenko" userId="5a9752ae86b7a029" providerId="LiveId" clId="{92D75ADC-7126-49A1-943D-181E70B86B8D}" dt="2022-03-24T09:48:05.242" v="3030" actId="14100"/>
          <ac:spMkLst>
            <pc:docMk/>
            <pc:sldMk cId="676855057" sldId="341"/>
            <ac:spMk id="6" creationId="{CC831E13-FB84-4466-8973-5110C501167D}"/>
          </ac:spMkLst>
        </pc:spChg>
      </pc:sldChg>
      <pc:sldChg chg="addSp delSp modSp add mod">
        <pc:chgData name="vit ischenko" userId="5a9752ae86b7a029" providerId="LiveId" clId="{92D75ADC-7126-49A1-943D-181E70B86B8D}" dt="2022-03-24T10:04:51.396" v="3634" actId="14100"/>
        <pc:sldMkLst>
          <pc:docMk/>
          <pc:sldMk cId="3746929274" sldId="342"/>
        </pc:sldMkLst>
        <pc:spChg chg="mod">
          <ac:chgData name="vit ischenko" userId="5a9752ae86b7a029" providerId="LiveId" clId="{92D75ADC-7126-49A1-943D-181E70B86B8D}" dt="2022-03-24T10:04:51.396" v="3634" actId="14100"/>
          <ac:spMkLst>
            <pc:docMk/>
            <pc:sldMk cId="3746929274" sldId="342"/>
            <ac:spMk id="3" creationId="{E1FC5324-522E-45DA-AD2F-9296D5572B7B}"/>
          </ac:spMkLst>
        </pc:spChg>
        <pc:spChg chg="add del mod">
          <ac:chgData name="vit ischenko" userId="5a9752ae86b7a029" providerId="LiveId" clId="{92D75ADC-7126-49A1-943D-181E70B86B8D}" dt="2022-03-24T09:58:19.763" v="3156" actId="478"/>
          <ac:spMkLst>
            <pc:docMk/>
            <pc:sldMk cId="3746929274" sldId="342"/>
            <ac:spMk id="5" creationId="{FBB9F217-698F-4570-85DF-FE8ECB344EA9}"/>
          </ac:spMkLst>
        </pc:spChg>
        <pc:spChg chg="add del">
          <ac:chgData name="vit ischenko" userId="5a9752ae86b7a029" providerId="LiveId" clId="{92D75ADC-7126-49A1-943D-181E70B86B8D}" dt="2022-03-24T09:56:36.575" v="3140" actId="478"/>
          <ac:spMkLst>
            <pc:docMk/>
            <pc:sldMk cId="3746929274" sldId="342"/>
            <ac:spMk id="7" creationId="{AA8B96C5-D352-4BB2-9DC5-F7E00148D48E}"/>
          </ac:spMkLst>
        </pc:spChg>
        <pc:spChg chg="add mod">
          <ac:chgData name="vit ischenko" userId="5a9752ae86b7a029" providerId="LiveId" clId="{92D75ADC-7126-49A1-943D-181E70B86B8D}" dt="2022-03-24T09:58:14.026" v="3155" actId="1076"/>
          <ac:spMkLst>
            <pc:docMk/>
            <pc:sldMk cId="3746929274" sldId="342"/>
            <ac:spMk id="10" creationId="{193DECA2-B379-47DB-9781-362C590C2FF5}"/>
          </ac:spMkLst>
        </pc:spChg>
        <pc:picChg chg="add mod">
          <ac:chgData name="vit ischenko" userId="5a9752ae86b7a029" providerId="LiveId" clId="{92D75ADC-7126-49A1-943D-181E70B86B8D}" dt="2022-03-24T09:57:54.820" v="3150" actId="1076"/>
          <ac:picMkLst>
            <pc:docMk/>
            <pc:sldMk cId="3746929274" sldId="342"/>
            <ac:picMk id="4" creationId="{8B729E10-3B1F-4069-A0DB-591EFA8D4DDC}"/>
          </ac:picMkLst>
        </pc:picChg>
        <pc:picChg chg="add mod">
          <ac:chgData name="vit ischenko" userId="5a9752ae86b7a029" providerId="LiveId" clId="{92D75ADC-7126-49A1-943D-181E70B86B8D}" dt="2022-03-24T09:57:49.912" v="3148" actId="1076"/>
          <ac:picMkLst>
            <pc:docMk/>
            <pc:sldMk cId="3746929274" sldId="342"/>
            <ac:picMk id="9" creationId="{4B2935B2-32E5-4769-B857-187EDD504380}"/>
          </ac:picMkLst>
        </pc:picChg>
        <pc:picChg chg="add mod">
          <ac:chgData name="vit ischenko" userId="5a9752ae86b7a029" providerId="LiveId" clId="{92D75ADC-7126-49A1-943D-181E70B86B8D}" dt="2022-03-24T10:04:44.115" v="3632" actId="1076"/>
          <ac:picMkLst>
            <pc:docMk/>
            <pc:sldMk cId="3746929274" sldId="342"/>
            <ac:picMk id="12" creationId="{4FA103DF-DBF4-4EF6-A45F-817281C6463E}"/>
          </ac:picMkLst>
        </pc:picChg>
        <pc:picChg chg="add mod">
          <ac:chgData name="vit ischenko" userId="5a9752ae86b7a029" providerId="LiveId" clId="{92D75ADC-7126-49A1-943D-181E70B86B8D}" dt="2022-03-24T10:04:44.115" v="3632" actId="1076"/>
          <ac:picMkLst>
            <pc:docMk/>
            <pc:sldMk cId="3746929274" sldId="342"/>
            <ac:picMk id="14" creationId="{ED376F66-A63D-480A-9202-C529B67F4E20}"/>
          </ac:picMkLst>
        </pc:picChg>
      </pc:sldChg>
      <pc:sldChg chg="addSp delSp modSp add mod">
        <pc:chgData name="vit ischenko" userId="5a9752ae86b7a029" providerId="LiveId" clId="{92D75ADC-7126-49A1-943D-181E70B86B8D}" dt="2022-03-24T10:11:39.698" v="3763" actId="20577"/>
        <pc:sldMkLst>
          <pc:docMk/>
          <pc:sldMk cId="3372185312" sldId="343"/>
        </pc:sldMkLst>
        <pc:spChg chg="del mod">
          <ac:chgData name="vit ischenko" userId="5a9752ae86b7a029" providerId="LiveId" clId="{92D75ADC-7126-49A1-943D-181E70B86B8D}" dt="2022-03-24T10:06:42.723" v="3639" actId="478"/>
          <ac:spMkLst>
            <pc:docMk/>
            <pc:sldMk cId="3372185312" sldId="343"/>
            <ac:spMk id="3" creationId="{E1FC5324-522E-45DA-AD2F-9296D5572B7B}"/>
          </ac:spMkLst>
        </pc:spChg>
        <pc:spChg chg="add del mod">
          <ac:chgData name="vit ischenko" userId="5a9752ae86b7a029" providerId="LiveId" clId="{92D75ADC-7126-49A1-943D-181E70B86B8D}" dt="2022-03-24T10:10:25.118" v="3698" actId="478"/>
          <ac:spMkLst>
            <pc:docMk/>
            <pc:sldMk cId="3372185312" sldId="343"/>
            <ac:spMk id="5" creationId="{3A5C1E51-34A1-483E-B398-3D483B9242E7}"/>
          </ac:spMkLst>
        </pc:spChg>
        <pc:spChg chg="del">
          <ac:chgData name="vit ischenko" userId="5a9752ae86b7a029" providerId="LiveId" clId="{92D75ADC-7126-49A1-943D-181E70B86B8D}" dt="2022-03-24T10:10:20.581" v="3697" actId="478"/>
          <ac:spMkLst>
            <pc:docMk/>
            <pc:sldMk cId="3372185312" sldId="343"/>
            <ac:spMk id="6" creationId="{CC831E13-FB84-4466-8973-5110C501167D}"/>
          </ac:spMkLst>
        </pc:spChg>
        <pc:spChg chg="del">
          <ac:chgData name="vit ischenko" userId="5a9752ae86b7a029" providerId="LiveId" clId="{92D75ADC-7126-49A1-943D-181E70B86B8D}" dt="2022-03-24T10:06:44.695" v="3641" actId="478"/>
          <ac:spMkLst>
            <pc:docMk/>
            <pc:sldMk cId="3372185312" sldId="343"/>
            <ac:spMk id="10" creationId="{193DECA2-B379-47DB-9781-362C590C2FF5}"/>
          </ac:spMkLst>
        </pc:spChg>
        <pc:spChg chg="add del mod">
          <ac:chgData name="vit ischenko" userId="5a9752ae86b7a029" providerId="LiveId" clId="{92D75ADC-7126-49A1-943D-181E70B86B8D}" dt="2022-03-24T10:10:16.632" v="3696" actId="478"/>
          <ac:spMkLst>
            <pc:docMk/>
            <pc:sldMk cId="3372185312" sldId="343"/>
            <ac:spMk id="11" creationId="{4BF219AF-4781-4D5D-A4B6-CFCCA3F023F9}"/>
          </ac:spMkLst>
        </pc:spChg>
        <pc:spChg chg="add mod">
          <ac:chgData name="vit ischenko" userId="5a9752ae86b7a029" providerId="LiveId" clId="{92D75ADC-7126-49A1-943D-181E70B86B8D}" dt="2022-03-24T10:11:39.698" v="3763" actId="20577"/>
          <ac:spMkLst>
            <pc:docMk/>
            <pc:sldMk cId="3372185312" sldId="343"/>
            <ac:spMk id="13" creationId="{DDD393D5-9359-45E9-A4BB-D4AAC0B29D6B}"/>
          </ac:spMkLst>
        </pc:spChg>
        <pc:picChg chg="del">
          <ac:chgData name="vit ischenko" userId="5a9752ae86b7a029" providerId="LiveId" clId="{92D75ADC-7126-49A1-943D-181E70B86B8D}" dt="2022-03-24T10:06:45.126" v="3642" actId="478"/>
          <ac:picMkLst>
            <pc:docMk/>
            <pc:sldMk cId="3372185312" sldId="343"/>
            <ac:picMk id="4" creationId="{8B729E10-3B1F-4069-A0DB-591EFA8D4DDC}"/>
          </ac:picMkLst>
        </pc:picChg>
        <pc:picChg chg="del">
          <ac:chgData name="vit ischenko" userId="5a9752ae86b7a029" providerId="LiveId" clId="{92D75ADC-7126-49A1-943D-181E70B86B8D}" dt="2022-03-24T10:06:43.198" v="3640" actId="478"/>
          <ac:picMkLst>
            <pc:docMk/>
            <pc:sldMk cId="3372185312" sldId="343"/>
            <ac:picMk id="9" creationId="{4B2935B2-32E5-4769-B857-187EDD504380}"/>
          </ac:picMkLst>
        </pc:picChg>
        <pc:picChg chg="del">
          <ac:chgData name="vit ischenko" userId="5a9752ae86b7a029" providerId="LiveId" clId="{92D75ADC-7126-49A1-943D-181E70B86B8D}" dt="2022-03-24T10:06:40.344" v="3637" actId="478"/>
          <ac:picMkLst>
            <pc:docMk/>
            <pc:sldMk cId="3372185312" sldId="343"/>
            <ac:picMk id="12" creationId="{4FA103DF-DBF4-4EF6-A45F-817281C6463E}"/>
          </ac:picMkLst>
        </pc:picChg>
        <pc:picChg chg="del">
          <ac:chgData name="vit ischenko" userId="5a9752ae86b7a029" providerId="LiveId" clId="{92D75ADC-7126-49A1-943D-181E70B86B8D}" dt="2022-03-24T10:06:40.344" v="3637" actId="478"/>
          <ac:picMkLst>
            <pc:docMk/>
            <pc:sldMk cId="3372185312" sldId="343"/>
            <ac:picMk id="14" creationId="{ED376F66-A63D-480A-9202-C529B67F4E20}"/>
          </ac:picMkLst>
        </pc:picChg>
      </pc:sldChg>
      <pc:sldChg chg="addSp delSp modSp add mod">
        <pc:chgData name="vit ischenko" userId="5a9752ae86b7a029" providerId="LiveId" clId="{92D75ADC-7126-49A1-943D-181E70B86B8D}" dt="2022-04-01T06:18:57.396" v="7536"/>
        <pc:sldMkLst>
          <pc:docMk/>
          <pc:sldMk cId="22092570" sldId="344"/>
        </pc:sldMkLst>
        <pc:spChg chg="add mod">
          <ac:chgData name="vit ischenko" userId="5a9752ae86b7a029" providerId="LiveId" clId="{92D75ADC-7126-49A1-943D-181E70B86B8D}" dt="2022-04-01T06:18:57.396" v="7536"/>
          <ac:spMkLst>
            <pc:docMk/>
            <pc:sldMk cId="22092570" sldId="344"/>
            <ac:spMk id="3" creationId="{17E57312-B2AC-46A9-9DF1-128201D4E3EF}"/>
          </ac:spMkLst>
        </pc:spChg>
        <pc:spChg chg="add del mod">
          <ac:chgData name="vit ischenko" userId="5a9752ae86b7a029" providerId="LiveId" clId="{92D75ADC-7126-49A1-943D-181E70B86B8D}" dt="2022-03-24T12:40:32.738" v="6720" actId="20577"/>
          <ac:spMkLst>
            <pc:docMk/>
            <pc:sldMk cId="22092570" sldId="344"/>
            <ac:spMk id="4" creationId="{7660D786-CA9F-477A-A29D-CFB7282BE2A4}"/>
          </ac:spMkLst>
        </pc:spChg>
        <pc:spChg chg="add mod">
          <ac:chgData name="vit ischenko" userId="5a9752ae86b7a029" providerId="LiveId" clId="{92D75ADC-7126-49A1-943D-181E70B86B8D}" dt="2022-04-01T06:18:57.396" v="7536"/>
          <ac:spMkLst>
            <pc:docMk/>
            <pc:sldMk cId="22092570" sldId="344"/>
            <ac:spMk id="5" creationId="{3AFAAC3E-02A8-4CF6-BBC2-E01C415D460D}"/>
          </ac:spMkLst>
        </pc:spChg>
        <pc:spChg chg="add mod">
          <ac:chgData name="vit ischenko" userId="5a9752ae86b7a029" providerId="LiveId" clId="{92D75ADC-7126-49A1-943D-181E70B86B8D}" dt="2022-04-01T06:18:57.396" v="7536"/>
          <ac:spMkLst>
            <pc:docMk/>
            <pc:sldMk cId="22092570" sldId="344"/>
            <ac:spMk id="6" creationId="{9CCA51A1-BD87-4718-BF1A-98188B5B5D43}"/>
          </ac:spMkLst>
        </pc:spChg>
        <pc:spChg chg="add mod">
          <ac:chgData name="vit ischenko" userId="5a9752ae86b7a029" providerId="LiveId" clId="{92D75ADC-7126-49A1-943D-181E70B86B8D}" dt="2022-04-01T06:18:57.396" v="7536"/>
          <ac:spMkLst>
            <pc:docMk/>
            <pc:sldMk cId="22092570" sldId="344"/>
            <ac:spMk id="7" creationId="{88C2C411-AAF0-4169-B93C-E5EA1DADAFEA}"/>
          </ac:spMkLst>
        </pc:spChg>
        <pc:spChg chg="add del">
          <ac:chgData name="vit ischenko" userId="5a9752ae86b7a029" providerId="LiveId" clId="{92D75ADC-7126-49A1-943D-181E70B86B8D}" dt="2022-03-24T12:40:32.062" v="6717" actId="478"/>
          <ac:spMkLst>
            <pc:docMk/>
            <pc:sldMk cId="22092570" sldId="344"/>
            <ac:spMk id="7" creationId="{CAFE97AE-42FF-4BA7-8CE7-7F2E25D2EF01}"/>
          </ac:spMkLst>
        </pc:spChg>
        <pc:spChg chg="del">
          <ac:chgData name="vit ischenko" userId="5a9752ae86b7a029" providerId="LiveId" clId="{92D75ADC-7126-49A1-943D-181E70B86B8D}" dt="2022-03-24T10:56:56.493" v="6591" actId="478"/>
          <ac:spMkLst>
            <pc:docMk/>
            <pc:sldMk cId="22092570" sldId="344"/>
            <ac:spMk id="8" creationId="{0206F1ED-6B05-48D7-B48B-2CC49E55CE8D}"/>
          </ac:spMkLst>
        </pc:spChg>
        <pc:spChg chg="add mod">
          <ac:chgData name="vit ischenko" userId="5a9752ae86b7a029" providerId="LiveId" clId="{92D75ADC-7126-49A1-943D-181E70B86B8D}" dt="2022-04-01T06:18:57.396" v="7536"/>
          <ac:spMkLst>
            <pc:docMk/>
            <pc:sldMk cId="22092570" sldId="344"/>
            <ac:spMk id="8" creationId="{A951AAA4-CEC1-4581-8A91-9EA744130A12}"/>
          </ac:spMkLst>
        </pc:spChg>
        <pc:spChg chg="mod">
          <ac:chgData name="vit ischenko" userId="5a9752ae86b7a029" providerId="LiveId" clId="{92D75ADC-7126-49A1-943D-181E70B86B8D}" dt="2022-04-01T06:18:57.396" v="7536"/>
          <ac:spMkLst>
            <pc:docMk/>
            <pc:sldMk cId="22092570" sldId="344"/>
            <ac:spMk id="10" creationId="{D98421C4-35DD-4681-BD67-74D5742A1690}"/>
          </ac:spMkLst>
        </pc:spChg>
        <pc:spChg chg="add mod">
          <ac:chgData name="vit ischenko" userId="5a9752ae86b7a029" providerId="LiveId" clId="{92D75ADC-7126-49A1-943D-181E70B86B8D}" dt="2022-04-01T06:18:57.396" v="7536"/>
          <ac:spMkLst>
            <pc:docMk/>
            <pc:sldMk cId="22092570" sldId="344"/>
            <ac:spMk id="12" creationId="{610513E3-C32B-458F-A0AB-F2A7670E9A5C}"/>
          </ac:spMkLst>
        </pc:spChg>
        <pc:grpChg chg="add mod">
          <ac:chgData name="vit ischenko" userId="5a9752ae86b7a029" providerId="LiveId" clId="{92D75ADC-7126-49A1-943D-181E70B86B8D}" dt="2022-04-01T06:18:57.396" v="7536"/>
          <ac:grpSpMkLst>
            <pc:docMk/>
            <pc:sldMk cId="22092570" sldId="344"/>
            <ac:grpSpMk id="9" creationId="{297FCD4E-E1B4-402D-9934-8195A4E8D48C}"/>
          </ac:grpSpMkLst>
        </pc:grpChg>
        <pc:graphicFrameChg chg="add mod">
          <ac:chgData name="vit ischenko" userId="5a9752ae86b7a029" providerId="LiveId" clId="{92D75ADC-7126-49A1-943D-181E70B86B8D}" dt="2022-04-01T06:18:57.396" v="7536"/>
          <ac:graphicFrameMkLst>
            <pc:docMk/>
            <pc:sldMk cId="22092570" sldId="344"/>
            <ac:graphicFrameMk id="13" creationId="{0405488C-822E-4710-AF4E-E4B11A2513F3}"/>
          </ac:graphicFrameMkLst>
        </pc:graphicFrameChg>
        <pc:picChg chg="mod">
          <ac:chgData name="vit ischenko" userId="5a9752ae86b7a029" providerId="LiveId" clId="{92D75ADC-7126-49A1-943D-181E70B86B8D}" dt="2022-04-01T06:18:57.396" v="7536"/>
          <ac:picMkLst>
            <pc:docMk/>
            <pc:sldMk cId="22092570" sldId="344"/>
            <ac:picMk id="11" creationId="{471350A3-2B96-480B-B701-67F77E600A3E}"/>
          </ac:picMkLst>
        </pc:picChg>
      </pc:sldChg>
      <pc:sldChg chg="modSp add mod">
        <pc:chgData name="vit ischenko" userId="5a9752ae86b7a029" providerId="LiveId" clId="{92D75ADC-7126-49A1-943D-181E70B86B8D}" dt="2022-04-07T07:56:26.895" v="7650" actId="403"/>
        <pc:sldMkLst>
          <pc:docMk/>
          <pc:sldMk cId="3513583191" sldId="345"/>
        </pc:sldMkLst>
        <pc:spChg chg="mod">
          <ac:chgData name="vit ischenko" userId="5a9752ae86b7a029" providerId="LiveId" clId="{92D75ADC-7126-49A1-943D-181E70B86B8D}" dt="2022-04-07T07:56:26.895" v="7650" actId="403"/>
          <ac:spMkLst>
            <pc:docMk/>
            <pc:sldMk cId="3513583191" sldId="345"/>
            <ac:spMk id="6" creationId="{4F6BDA09-0BD5-491C-A4D4-35C533F7BE71}"/>
          </ac:spMkLst>
        </pc:spChg>
      </pc:sldChg>
      <pc:sldChg chg="addSp delSp modSp add mod ord">
        <pc:chgData name="vit ischenko" userId="5a9752ae86b7a029" providerId="LiveId" clId="{92D75ADC-7126-49A1-943D-181E70B86B8D}" dt="2022-03-31T15:26:03.711" v="7534"/>
        <pc:sldMkLst>
          <pc:docMk/>
          <pc:sldMk cId="3204546327" sldId="346"/>
        </pc:sldMkLst>
        <pc:spChg chg="del">
          <ac:chgData name="vit ischenko" userId="5a9752ae86b7a029" providerId="LiveId" clId="{92D75ADC-7126-49A1-943D-181E70B86B8D}" dt="2022-03-31T15:18:29.595" v="7213" actId="478"/>
          <ac:spMkLst>
            <pc:docMk/>
            <pc:sldMk cId="3204546327" sldId="346"/>
            <ac:spMk id="2" creationId="{BCC149F2-DC93-439D-B55E-23B6841AA3F7}"/>
          </ac:spMkLst>
        </pc:spChg>
        <pc:spChg chg="del">
          <ac:chgData name="vit ischenko" userId="5a9752ae86b7a029" providerId="LiveId" clId="{92D75ADC-7126-49A1-943D-181E70B86B8D}" dt="2022-03-31T15:18:35.297" v="7215" actId="478"/>
          <ac:spMkLst>
            <pc:docMk/>
            <pc:sldMk cId="3204546327" sldId="346"/>
            <ac:spMk id="3" creationId="{E0357B89-E8A7-42CB-B2D8-EA422696D486}"/>
          </ac:spMkLst>
        </pc:spChg>
        <pc:spChg chg="add del mod">
          <ac:chgData name="vit ischenko" userId="5a9752ae86b7a029" providerId="LiveId" clId="{92D75ADC-7126-49A1-943D-181E70B86B8D}" dt="2022-03-31T15:18:32.276" v="7214" actId="478"/>
          <ac:spMkLst>
            <pc:docMk/>
            <pc:sldMk cId="3204546327" sldId="346"/>
            <ac:spMk id="5" creationId="{5B1A4885-5501-41C0-B564-29B59185E672}"/>
          </ac:spMkLst>
        </pc:spChg>
        <pc:spChg chg="add del mod">
          <ac:chgData name="vit ischenko" userId="5a9752ae86b7a029" providerId="LiveId" clId="{92D75ADC-7126-49A1-943D-181E70B86B8D}" dt="2022-03-31T15:18:37.525" v="7216" actId="478"/>
          <ac:spMkLst>
            <pc:docMk/>
            <pc:sldMk cId="3204546327" sldId="346"/>
            <ac:spMk id="7" creationId="{38C8EC47-4436-4969-80C0-92DC2416CA9A}"/>
          </ac:spMkLst>
        </pc:spChg>
        <pc:spChg chg="add mod">
          <ac:chgData name="vit ischenko" userId="5a9752ae86b7a029" providerId="LiveId" clId="{92D75ADC-7126-49A1-943D-181E70B86B8D}" dt="2022-03-31T15:24:50.445" v="7532" actId="20577"/>
          <ac:spMkLst>
            <pc:docMk/>
            <pc:sldMk cId="3204546327" sldId="346"/>
            <ac:spMk id="8" creationId="{7A672A60-10F0-4504-8D71-0229CFA86B6C}"/>
          </ac:spMkLst>
        </pc:spChg>
        <pc:spChg chg="add mod">
          <ac:chgData name="vit ischenko" userId="5a9752ae86b7a029" providerId="LiveId" clId="{92D75ADC-7126-49A1-943D-181E70B86B8D}" dt="2022-03-31T15:24:44.726" v="7531" actId="1076"/>
          <ac:spMkLst>
            <pc:docMk/>
            <pc:sldMk cId="3204546327" sldId="346"/>
            <ac:spMk id="11" creationId="{C6D1769B-CAC5-4A8C-89FA-13DE1EE38AB1}"/>
          </ac:spMkLst>
        </pc:spChg>
        <pc:picChg chg="add mod">
          <ac:chgData name="vit ischenko" userId="5a9752ae86b7a029" providerId="LiveId" clId="{92D75ADC-7126-49A1-943D-181E70B86B8D}" dt="2022-03-31T15:23:35.798" v="7469" actId="1076"/>
          <ac:picMkLst>
            <pc:docMk/>
            <pc:sldMk cId="3204546327" sldId="346"/>
            <ac:picMk id="10" creationId="{CF7476D4-EEDE-4B97-B140-715CB337264D}"/>
          </ac:picMkLst>
        </pc:picChg>
        <pc:picChg chg="add mod">
          <ac:chgData name="vit ischenko" userId="5a9752ae86b7a029" providerId="LiveId" clId="{92D75ADC-7126-49A1-943D-181E70B86B8D}" dt="2022-03-31T15:24:42.605" v="7530" actId="1076"/>
          <ac:picMkLst>
            <pc:docMk/>
            <pc:sldMk cId="3204546327" sldId="346"/>
            <ac:picMk id="1026" creationId="{0B32107C-9A7C-4F5F-9824-C7F471CFE27B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D527C-2F80-41B2-A7ED-2DD7DB0FC7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297725-56C4-476E-8B33-1229FDE667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4CE2F-7731-4B34-8F57-FAECC39F6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9227-9475-4E55-9B97-C695FAE843E1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E5ED3-D7C0-4603-87C3-1C87390E2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DBD763-F620-4A60-8F3F-2B6A204BE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9F374-4EF5-435B-9E61-5E7AD521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358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5D5C9-4B99-4CA4-ABE3-DF48BAD0F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E51535-AE58-491C-936C-185D614350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7E435-2EA2-4123-B280-E0C7BBBC6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9227-9475-4E55-9B97-C695FAE843E1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F5D9A-C40A-4EBD-BE0E-1EB33C225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E727A-29A0-4C84-B50A-A8F48DCA0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9F374-4EF5-435B-9E61-5E7AD521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26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B16A94-7447-4D3F-BB64-1ADF786C6E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5EDE29-2C6E-4221-96A1-18EC8CB454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B2FE0A-2CB5-4DC0-8316-5A2E28FF0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9227-9475-4E55-9B97-C695FAE843E1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898A5A-1A39-4185-A02B-13F1668EB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CFCE6-D31E-487A-B4E7-C3C947713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9F374-4EF5-435B-9E61-5E7AD521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830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1C530-71CB-4C75-953B-D572EB119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0FC8A-8D79-40D1-9699-3A31818FC7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27E45-A201-4D7A-A70B-98EC5D30E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9227-9475-4E55-9B97-C695FAE843E1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4C9C3-ECFA-48E3-B90F-53CADE900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58D5D-D135-4456-9F45-55EAA2A1E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9F374-4EF5-435B-9E61-5E7AD521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345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E6D5D-57BB-4B57-B115-DBDFDF774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C39A7-E236-487E-AC88-4278C9CBED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2F318-52AC-4270-8AF9-599B8DADD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9227-9475-4E55-9B97-C695FAE843E1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29DE52-702C-43F4-A66F-C11ABC499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A3D62-7291-4357-B436-C0D14CB2E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9F374-4EF5-435B-9E61-5E7AD521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799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C7866-D3CC-4B0F-A4C2-2761B3E21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8C662-857B-468C-B342-F5B8E19566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172CB8-20E6-451A-BE1F-7CA36FF404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8CC9F4-1034-46D8-BDB9-ADBBB3BAB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9227-9475-4E55-9B97-C695FAE843E1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3488F2-37FA-4D30-8EDE-5D8B25160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467F50-B216-477D-9E2A-02F92E2ED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9F374-4EF5-435B-9E61-5E7AD521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21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E4001-3BEE-4A05-BC19-8B07A7D5E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3D085F-94B9-483B-8CBF-2233810DC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BFFB5-B3CF-435F-BD8A-7C23F364B1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0648DD-1329-4943-8FAA-A6BBE6F8BB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47C7D8-49F5-459A-AF46-02C467FB1B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EDB0A8-E7E5-4074-BDB8-80E9EFC4A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9227-9475-4E55-9B97-C695FAE843E1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405156-CB65-49DA-B05D-406B98FB3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DCA557-6F56-46DC-80F7-C438788F2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9F374-4EF5-435B-9E61-5E7AD521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06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6A353-B919-4252-A97F-91ABF9325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970885-5AC9-4A84-A24C-C07BC419A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9227-9475-4E55-9B97-C695FAE843E1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87EAD4-7AF9-4E06-9E92-131819D45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023606-C730-404B-BB68-5BEB17729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9F374-4EF5-435B-9E61-5E7AD521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959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813EF3-4A4E-4004-AD23-5D9FF2A02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9227-9475-4E55-9B97-C695FAE843E1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527E88-C9FC-4701-B288-CFC7442B0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4FF6FB-BE6A-43BE-8DE5-52244E0E9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9F374-4EF5-435B-9E61-5E7AD521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136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ED7B2-16FB-45AA-917D-EEF7E043C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C0D7E-F18B-4BE5-87DE-952D037A5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7AA87C-9C2E-44BE-9139-9DFDC27D8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0D34E9-902A-44F9-B1F6-A9FF3C89B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9227-9475-4E55-9B97-C695FAE843E1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1A6A45-CA94-420A-9D61-2225C6C3E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7FCA55-92B0-4F7A-97CA-28E27049D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9F374-4EF5-435B-9E61-5E7AD521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63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581EB-6A4D-4E9F-9F55-F02F1967B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7BC473-B8EF-4825-9ACB-4B6FE6E3F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67FCEB-EE91-4E03-8272-8ACF5BEF3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49E9F6-C074-49EB-BBB8-313170708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9227-9475-4E55-9B97-C695FAE843E1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85935F-33C4-48AF-A4C6-F02E09EAD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28FCE0-17D3-4C1C-95C5-00C405827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9F374-4EF5-435B-9E61-5E7AD521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50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8E8C13-1027-4CF5-A9A0-2FAA314F4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33B6A-D569-4418-8C97-708A2CB41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1DD01-E104-440F-A26C-775FB5C51A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89227-9475-4E55-9B97-C695FAE843E1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47F33-D07F-49CB-AF48-B4CB237E6E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FC415-BA31-4737-8790-33515877DA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9F374-4EF5-435B-9E61-5E7AD521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887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1347F3C7-0E8B-4D29-9B09-2CE2CE5E7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C149F2-DC93-439D-B55E-23B6841AA3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/>
              <a:t>Как вернуть себя себе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357B89-E8A7-42CB-B2D8-EA422696D4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/>
              <a:t>Теория и практика саморегуляции</a:t>
            </a:r>
            <a:endParaRPr lang="ru-RU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561771E-13C7-4F93-988B-4B0F3E83D8BD}"/>
              </a:ext>
            </a:extLst>
          </p:cNvPr>
          <p:cNvGrpSpPr/>
          <p:nvPr/>
        </p:nvGrpSpPr>
        <p:grpSpPr>
          <a:xfrm>
            <a:off x="10050011" y="5694237"/>
            <a:ext cx="2141989" cy="975011"/>
            <a:chOff x="10050011" y="5694237"/>
            <a:chExt cx="2141989" cy="97501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EE374ED-97F5-47C7-AA81-B24A216CE4EF}"/>
                </a:ext>
              </a:extLst>
            </p:cNvPr>
            <p:cNvSpPr/>
            <p:nvPr/>
          </p:nvSpPr>
          <p:spPr>
            <a:xfrm>
              <a:off x="10050011" y="5694237"/>
              <a:ext cx="2141989" cy="975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5CC4C63-105F-4E90-A39E-498FB097A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36625" y="5792595"/>
              <a:ext cx="1768759" cy="778293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E38C864-0FEA-4A93-8A19-46BB73747D8E}"/>
              </a:ext>
            </a:extLst>
          </p:cNvPr>
          <p:cNvSpPr txBox="1"/>
          <p:nvPr/>
        </p:nvSpPr>
        <p:spPr>
          <a:xfrm>
            <a:off x="1023457" y="444617"/>
            <a:ext cx="1838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Ищенко Виталий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F83F54-4211-401E-9AA2-21D1657674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12" y="207632"/>
            <a:ext cx="828395" cy="84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58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8">
            <a:extLst>
              <a:ext uri="{FF2B5EF4-FFF2-40B4-BE49-F238E27FC236}">
                <a16:creationId xmlns:a16="http://schemas.microsoft.com/office/drawing/2014/main" id="{CC831E13-FB84-4466-8973-5110C5011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700" y="449199"/>
            <a:ext cx="10148933" cy="1471879"/>
          </a:xfrm>
        </p:spPr>
        <p:txBody>
          <a:bodyPr>
            <a:normAutofit/>
          </a:bodyPr>
          <a:lstStyle/>
          <a:p>
            <a:r>
              <a:rPr lang="ru-RU" dirty="0"/>
              <a:t>Протокол работы со стресс-реакцией 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FC5324-522E-45DA-AD2F-9296D5572B7B}"/>
              </a:ext>
            </a:extLst>
          </p:cNvPr>
          <p:cNvSpPr txBox="1"/>
          <p:nvPr/>
        </p:nvSpPr>
        <p:spPr>
          <a:xfrm>
            <a:off x="880843" y="1652630"/>
            <a:ext cx="7919207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2. Восстановить телесный контакт. </a:t>
            </a:r>
          </a:p>
          <a:p>
            <a:pPr marL="342900" indent="-342900">
              <a:buAutoNum type="arabicPeriod"/>
            </a:pPr>
            <a:r>
              <a:rPr lang="ru-RU" dirty="0"/>
              <a:t>Расставить руки и подержать некоторое время. Ладони станут теплее</a:t>
            </a:r>
          </a:p>
          <a:p>
            <a:pPr marL="342900" indent="-342900">
              <a:buAutoNum type="arabicPeriod"/>
            </a:pPr>
            <a:r>
              <a:rPr lang="ru-RU" dirty="0"/>
              <a:t>Сильно потереть ладони рук, еще больше их разогреть</a:t>
            </a:r>
          </a:p>
          <a:p>
            <a:pPr marL="342900" indent="-342900">
              <a:buAutoNum type="arabicPeriod"/>
            </a:pPr>
            <a:r>
              <a:rPr lang="ru-RU" dirty="0"/>
              <a:t>Определяем тип своего дыхания. Одну руку кладем на грудь – вторую на живот. Спокойно дышим, и следим какая рука поднимается больше.</a:t>
            </a:r>
          </a:p>
          <a:p>
            <a:pPr marL="342900" indent="-342900">
              <a:buAutoNum type="arabicPeriod"/>
            </a:pPr>
            <a:r>
              <a:rPr lang="ru-RU" dirty="0"/>
              <a:t>Положить руку на лоб, вторую руку на живот. 3 дыхательных цикла чувствуем что происходит между рукой и лбом. Отмечаем ощущения. Затем 3 дыхательных цикла чувствуем как поднимается рука на животе.</a:t>
            </a:r>
          </a:p>
          <a:p>
            <a:pPr marL="342900" indent="-342900">
              <a:buAutoNum type="arabicPeriod"/>
            </a:pPr>
            <a:r>
              <a:rPr lang="ru-RU" dirty="0"/>
              <a:t>Плотно стали стопами на пол. Почувствовали давление стоп. Ощущение в пальцах</a:t>
            </a:r>
          </a:p>
          <a:p>
            <a:pPr marL="342900" indent="-342900">
              <a:buAutoNum type="arabicPeriod"/>
            </a:pPr>
            <a:r>
              <a:rPr lang="ru-RU" dirty="0"/>
              <a:t>Помяли себе мышцы предплечья до легкой боли. Почувствовали давление, ощущение</a:t>
            </a:r>
          </a:p>
          <a:p>
            <a:pPr marL="342900" indent="-342900">
              <a:buAutoNum type="arabicPeriod"/>
            </a:pPr>
            <a:r>
              <a:rPr lang="ru-RU" dirty="0"/>
              <a:t>Сели ровно и вытянули макушку вверх. Затем расслабили живот. Почувствовали, что плечи идут вниз в след за расслабленным животом</a:t>
            </a:r>
          </a:p>
          <a:p>
            <a:pPr marL="342900" indent="-342900">
              <a:buAutoNum type="arabicPeriod"/>
            </a:pPr>
            <a:r>
              <a:rPr lang="ru-RU" dirty="0"/>
              <a:t>Растерли себе мочки ушей</a:t>
            </a:r>
          </a:p>
          <a:p>
            <a:pPr marL="342900" indent="-342900">
              <a:buAutoNum type="arabicPeriod"/>
            </a:pPr>
            <a:r>
              <a:rPr lang="ru-RU" dirty="0"/>
              <a:t>Тряска, хлопки</a:t>
            </a:r>
          </a:p>
        </p:txBody>
      </p:sp>
    </p:spTree>
    <p:extLst>
      <p:ext uri="{BB962C8B-B14F-4D97-AF65-F5344CB8AC3E}">
        <p14:creationId xmlns:p14="http://schemas.microsoft.com/office/powerpoint/2010/main" val="204261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8">
            <a:extLst>
              <a:ext uri="{FF2B5EF4-FFF2-40B4-BE49-F238E27FC236}">
                <a16:creationId xmlns:a16="http://schemas.microsoft.com/office/drawing/2014/main" id="{CC831E13-FB84-4466-8973-5110C5011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700" y="449199"/>
            <a:ext cx="10148933" cy="1471879"/>
          </a:xfrm>
        </p:spPr>
        <p:txBody>
          <a:bodyPr>
            <a:normAutofit/>
          </a:bodyPr>
          <a:lstStyle/>
          <a:p>
            <a:r>
              <a:rPr lang="ru-RU" dirty="0"/>
              <a:t>Узловые точки саморегуляции – активация парасимпатической НС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FC5324-522E-45DA-AD2F-9296D5572B7B}"/>
              </a:ext>
            </a:extLst>
          </p:cNvPr>
          <p:cNvSpPr txBox="1"/>
          <p:nvPr/>
        </p:nvSpPr>
        <p:spPr>
          <a:xfrm>
            <a:off x="798700" y="2115499"/>
            <a:ext cx="6734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Воздействие на 4 пары черепных нервов</a:t>
            </a:r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2279F3-7E70-4A2A-9D8B-81888814D64F}"/>
              </a:ext>
            </a:extLst>
          </p:cNvPr>
          <p:cNvSpPr txBox="1"/>
          <p:nvPr/>
        </p:nvSpPr>
        <p:spPr>
          <a:xfrm>
            <a:off x="798700" y="3160553"/>
            <a:ext cx="594028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Глазодвигательную активность </a:t>
            </a:r>
          </a:p>
          <a:p>
            <a:r>
              <a:rPr lang="ru-RU" sz="2000" dirty="0"/>
              <a:t>(</a:t>
            </a:r>
            <a:r>
              <a:rPr lang="ru-RU" sz="2000" dirty="0" err="1"/>
              <a:t>расфокус</a:t>
            </a:r>
            <a:r>
              <a:rPr lang="ru-RU" sz="2000" dirty="0"/>
              <a:t> - парасимпатика)</a:t>
            </a:r>
          </a:p>
          <a:p>
            <a:r>
              <a:rPr lang="ru-RU" sz="2800" dirty="0"/>
              <a:t>Управление мышцами лица</a:t>
            </a:r>
          </a:p>
          <a:p>
            <a:r>
              <a:rPr lang="ru-RU" sz="2800" dirty="0"/>
              <a:t>Управление мышцами языка и глотки</a:t>
            </a:r>
          </a:p>
          <a:p>
            <a:endParaRPr lang="ru-RU" sz="2800" dirty="0"/>
          </a:p>
          <a:p>
            <a:r>
              <a:rPr lang="ru-RU" sz="2800" dirty="0" err="1"/>
              <a:t>Вагус</a:t>
            </a:r>
            <a:endParaRPr lang="en-US" sz="2800" dirty="0"/>
          </a:p>
        </p:txBody>
      </p:sp>
      <p:pic>
        <p:nvPicPr>
          <p:cNvPr id="3074" name="Picture 2" descr="Чрескожная стимуляция блуждающего нерва | Программа &quot;Анти-депрессия&quot;">
            <a:extLst>
              <a:ext uri="{FF2B5EF4-FFF2-40B4-BE49-F238E27FC236}">
                <a16:creationId xmlns:a16="http://schemas.microsoft.com/office/drawing/2014/main" id="{375F9E7A-402B-47B5-B32A-3C5785F87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140" y="1782994"/>
            <a:ext cx="5036875" cy="500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860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8">
            <a:extLst>
              <a:ext uri="{FF2B5EF4-FFF2-40B4-BE49-F238E27FC236}">
                <a16:creationId xmlns:a16="http://schemas.microsoft.com/office/drawing/2014/main" id="{CC831E13-FB84-4466-8973-5110C5011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700" y="449199"/>
            <a:ext cx="10148933" cy="976929"/>
          </a:xfrm>
        </p:spPr>
        <p:txBody>
          <a:bodyPr>
            <a:normAutofit/>
          </a:bodyPr>
          <a:lstStyle/>
          <a:p>
            <a:r>
              <a:rPr lang="ru-RU" dirty="0"/>
              <a:t>Протокол работы со стресс-реакцией 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FC5324-522E-45DA-AD2F-9296D5572B7B}"/>
              </a:ext>
            </a:extLst>
          </p:cNvPr>
          <p:cNvSpPr txBox="1"/>
          <p:nvPr/>
        </p:nvSpPr>
        <p:spPr>
          <a:xfrm>
            <a:off x="798700" y="1515154"/>
            <a:ext cx="905172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3. Стимуляция парасимпатической ветки черепных нервов по принципу синхронизации</a:t>
            </a:r>
          </a:p>
          <a:p>
            <a:endParaRPr lang="ru-RU" sz="3200" b="1" dirty="0"/>
          </a:p>
          <a:p>
            <a:pPr marL="342900" indent="-342900">
              <a:buAutoNum type="arabicPeriod"/>
            </a:pPr>
            <a:r>
              <a:rPr lang="ru-RU" dirty="0"/>
              <a:t>Точки </a:t>
            </a:r>
            <a:r>
              <a:rPr lang="ru-RU" dirty="0" err="1"/>
              <a:t>антистресса</a:t>
            </a:r>
            <a:r>
              <a:rPr lang="ru-RU" dirty="0"/>
              <a:t> (Лоб. Середина между бровями и краем волосяного покрова, виски, за ушами, носогубная складка. Одна рука на пупке – другая воздействует на точку).</a:t>
            </a:r>
          </a:p>
          <a:p>
            <a:pPr marL="342900" indent="-342900">
              <a:buAutoNum type="arabicPeriod"/>
            </a:pPr>
            <a:r>
              <a:rPr lang="ru-RU" dirty="0"/>
              <a:t>Массаж лица и глаз (улыбка).</a:t>
            </a:r>
          </a:p>
          <a:p>
            <a:pPr marL="342900" indent="-342900">
              <a:buAutoNum type="arabicPeriod"/>
            </a:pPr>
            <a:r>
              <a:rPr lang="ru-RU" dirty="0"/>
              <a:t>Глотание воды (вода эволюционно связанна с ощущением безопасности, глотание – с активацией </a:t>
            </a:r>
            <a:r>
              <a:rPr lang="ru-RU" dirty="0" err="1"/>
              <a:t>парасимпатики</a:t>
            </a:r>
            <a:r>
              <a:rPr lang="ru-RU" dirty="0"/>
              <a:t>).</a:t>
            </a:r>
          </a:p>
          <a:p>
            <a:pPr marL="342900" indent="-342900">
              <a:buAutoNum type="arabicPeriod"/>
            </a:pPr>
            <a:r>
              <a:rPr lang="ru-RU" dirty="0"/>
              <a:t>Пение.</a:t>
            </a:r>
          </a:p>
          <a:p>
            <a:pPr marL="342900" indent="-342900">
              <a:buAutoNum type="arabicPeriod"/>
            </a:pPr>
            <a:r>
              <a:rPr lang="ru-RU" dirty="0"/>
              <a:t>Подключичный триггерный узел (одну ладонь на живот, и двумя пальцами мнем противоположную от руки триггерную точку. Хорошо делать несколько раз в день по 5 минут).</a:t>
            </a:r>
          </a:p>
          <a:p>
            <a:pPr marL="342900" indent="-342900">
              <a:buAutoNum type="arabicPeriod"/>
            </a:pPr>
            <a:r>
              <a:rPr lang="ru-RU" dirty="0"/>
              <a:t>Простукивание (тимус-</a:t>
            </a:r>
            <a:r>
              <a:rPr lang="ru-RU" dirty="0" err="1"/>
              <a:t>селезнка</a:t>
            </a:r>
            <a:r>
              <a:rPr lang="ru-RU" dirty="0"/>
              <a:t> 20 раз), </a:t>
            </a:r>
            <a:r>
              <a:rPr lang="ru-RU" dirty="0" err="1"/>
              <a:t>проминание</a:t>
            </a:r>
            <a:r>
              <a:rPr lang="ru-RU" dirty="0"/>
              <a:t> грудины.</a:t>
            </a:r>
          </a:p>
          <a:p>
            <a:pPr marL="342900" indent="-342900">
              <a:buAutoNum type="arabicPeriod"/>
            </a:pPr>
            <a:r>
              <a:rPr lang="ru-RU" dirty="0"/>
              <a:t>Массаж под ребрами.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6855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8">
            <a:extLst>
              <a:ext uri="{FF2B5EF4-FFF2-40B4-BE49-F238E27FC236}">
                <a16:creationId xmlns:a16="http://schemas.microsoft.com/office/drawing/2014/main" id="{CC831E13-FB84-4466-8973-5110C5011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700" y="449199"/>
            <a:ext cx="10148933" cy="976929"/>
          </a:xfrm>
        </p:spPr>
        <p:txBody>
          <a:bodyPr>
            <a:normAutofit/>
          </a:bodyPr>
          <a:lstStyle/>
          <a:p>
            <a:r>
              <a:rPr lang="ru-RU" dirty="0"/>
              <a:t>Протокол работы со стресс-реакцией 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FC5324-522E-45DA-AD2F-9296D5572B7B}"/>
              </a:ext>
            </a:extLst>
          </p:cNvPr>
          <p:cNvSpPr txBox="1"/>
          <p:nvPr/>
        </p:nvSpPr>
        <p:spPr>
          <a:xfrm>
            <a:off x="798700" y="1309802"/>
            <a:ext cx="792585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4. Тихая Гавань –якорь спокойного состояния.</a:t>
            </a:r>
          </a:p>
          <a:p>
            <a:r>
              <a:rPr lang="ru-RU" sz="2400" b="1" dirty="0"/>
              <a:t>1. Обнимите себя.</a:t>
            </a:r>
          </a:p>
          <a:p>
            <a:r>
              <a:rPr lang="ru-RU" sz="2000" dirty="0"/>
              <a:t>Поблагодарите себя за то что вы у себя есть. Похвалите себя. Скажите той части, которой тревожно, что она не одна, что вы любите ее и благодарны за то, что она помогает выжить, и сейчас  вы о ней готовы позаботиться. </a:t>
            </a:r>
          </a:p>
          <a:p>
            <a:r>
              <a:rPr lang="ru-RU" sz="2000" dirty="0"/>
              <a:t>Представляйте себя в максимальной безопасности, какую может найти в памяти.</a:t>
            </a:r>
          </a:p>
          <a:p>
            <a:r>
              <a:rPr lang="ru-RU" sz="2400" b="1" dirty="0"/>
              <a:t>2. Самоисцеляющие прикосновения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729E10-3B1F-4069-A0DB-591EFA8D4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1387" y="3340215"/>
            <a:ext cx="2346920" cy="29784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2935B2-32E5-4769-B857-187EDD504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387" y="1284635"/>
            <a:ext cx="2289625" cy="12893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3DECA2-B379-47DB-9781-362C590C2FF5}"/>
              </a:ext>
            </a:extLst>
          </p:cNvPr>
          <p:cNvSpPr txBox="1"/>
          <p:nvPr/>
        </p:nvSpPr>
        <p:spPr>
          <a:xfrm>
            <a:off x="9251819" y="2704683"/>
            <a:ext cx="1788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dirty="0">
                <a:solidFill>
                  <a:srgbClr val="898989"/>
                </a:solidFill>
                <a:effectLst/>
                <a:latin typeface="PT Sans"/>
              </a:rPr>
              <a:t>Peter A Levine, PhD</a:t>
            </a:r>
            <a:endParaRPr lang="en-US" sz="1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A103DF-DBF4-4EF6-A45F-817281C64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700" y="5167510"/>
            <a:ext cx="1325845" cy="13178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376F66-A63D-480A-9202-C529B67F4E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8437" y="5159522"/>
            <a:ext cx="1325845" cy="132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29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87D75-721F-4D23-B02D-55BC71001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700" y="1476243"/>
            <a:ext cx="9734725" cy="1178450"/>
          </a:xfrm>
        </p:spPr>
        <p:txBody>
          <a:bodyPr>
            <a:noAutofit/>
          </a:bodyPr>
          <a:lstStyle/>
          <a:p>
            <a:r>
              <a:rPr lang="ru-RU" sz="3600" b="1" dirty="0"/>
              <a:t>5. Практика облегчающего дыхания</a:t>
            </a:r>
            <a:br>
              <a:rPr lang="ru-RU" sz="3600" b="1" dirty="0"/>
            </a:br>
            <a:endParaRPr lang="en-US" sz="3600" b="1" dirty="0"/>
          </a:p>
        </p:txBody>
      </p:sp>
      <p:pic>
        <p:nvPicPr>
          <p:cNvPr id="1026" name="Picture 2" descr="Выдох Фух Облегчение София Карсон GIF - Sigh Relief SofiaCarson - Discover  &amp; Share GIFs">
            <a:extLst>
              <a:ext uri="{FF2B5EF4-FFF2-40B4-BE49-F238E27FC236}">
                <a16:creationId xmlns:a16="http://schemas.microsoft.com/office/drawing/2014/main" id="{A8BA2550-16F6-40B3-AD78-763DA6C4F5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468" y="2654693"/>
            <a:ext cx="6368174" cy="358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2C76AB-48C4-41FF-BB40-9AC86088AE0B}"/>
              </a:ext>
            </a:extLst>
          </p:cNvPr>
          <p:cNvSpPr txBox="1"/>
          <p:nvPr/>
        </p:nvSpPr>
        <p:spPr>
          <a:xfrm>
            <a:off x="798700" y="2550616"/>
            <a:ext cx="378920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200" dirty="0"/>
              <a:t>Выдох облегчения</a:t>
            </a:r>
          </a:p>
          <a:p>
            <a:pPr marL="342900" indent="-342900">
              <a:buAutoNum type="arabicPeriod"/>
            </a:pPr>
            <a:r>
              <a:rPr lang="ru-RU" sz="3200" dirty="0"/>
              <a:t>Вдох как если бы втягивали через трубочку коктейль. </a:t>
            </a:r>
          </a:p>
          <a:p>
            <a:pPr marL="342900" indent="-342900">
              <a:buAutoNum type="arabicPeriod"/>
            </a:pPr>
            <a:r>
              <a:rPr lang="ru-RU" sz="3200" dirty="0"/>
              <a:t>Нет паузы после вдоха.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6" name="Title 18">
            <a:extLst>
              <a:ext uri="{FF2B5EF4-FFF2-40B4-BE49-F238E27FC236}">
                <a16:creationId xmlns:a16="http://schemas.microsoft.com/office/drawing/2014/main" id="{C1AF75C6-65DA-49ED-A66E-A0472EA21D70}"/>
              </a:ext>
            </a:extLst>
          </p:cNvPr>
          <p:cNvSpPr txBox="1">
            <a:spLocks/>
          </p:cNvSpPr>
          <p:nvPr/>
        </p:nvSpPr>
        <p:spPr>
          <a:xfrm>
            <a:off x="798700" y="449199"/>
            <a:ext cx="10148933" cy="976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Протокол работы со стресс-реакцией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6290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8">
            <a:extLst>
              <a:ext uri="{FF2B5EF4-FFF2-40B4-BE49-F238E27FC236}">
                <a16:creationId xmlns:a16="http://schemas.microsoft.com/office/drawing/2014/main" id="{DDD393D5-9359-45E9-A4BB-D4AAC0B29D6B}"/>
              </a:ext>
            </a:extLst>
          </p:cNvPr>
          <p:cNvSpPr txBox="1">
            <a:spLocks/>
          </p:cNvSpPr>
          <p:nvPr/>
        </p:nvSpPr>
        <p:spPr>
          <a:xfrm>
            <a:off x="739977" y="3586682"/>
            <a:ext cx="6684280" cy="976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Дыхание и </a:t>
            </a:r>
            <a:r>
              <a:rPr lang="ru-RU" dirty="0" err="1"/>
              <a:t>антистресс</a:t>
            </a:r>
            <a:r>
              <a:rPr lang="ru-RU" dirty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185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3C659-E7D9-4762-B55B-A078AAB2F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957" y="369289"/>
            <a:ext cx="11639748" cy="748719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4800" dirty="0"/>
              <a:t>ОПТИМАЛЬНЫЙ СТРЕСС В ТОЧКЕ БАЛЛАНСА</a:t>
            </a:r>
            <a:endParaRPr lang="en-US" sz="4800" dirty="0"/>
          </a:p>
        </p:txBody>
      </p:sp>
      <p:pic>
        <p:nvPicPr>
          <p:cNvPr id="1026" name="Picture 2" descr="ᐈ Инь янь тату фото, рисунки инь и янь тату | скачать на Depositphotos®">
            <a:extLst>
              <a:ext uri="{FF2B5EF4-FFF2-40B4-BE49-F238E27FC236}">
                <a16:creationId xmlns:a16="http://schemas.microsoft.com/office/drawing/2014/main" id="{ADE2D032-167B-4507-AAB8-A8FC207DC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431" y="1627460"/>
            <a:ext cx="3086800" cy="30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92DC311B-A6CB-4F59-AE6D-F638900558EE}"/>
              </a:ext>
            </a:extLst>
          </p:cNvPr>
          <p:cNvSpPr/>
          <p:nvPr/>
        </p:nvSpPr>
        <p:spPr>
          <a:xfrm>
            <a:off x="5690532" y="5077441"/>
            <a:ext cx="810936" cy="115156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3A12FF9-A265-455C-A1E5-DB72814E0C21}"/>
              </a:ext>
            </a:extLst>
          </p:cNvPr>
          <p:cNvCxnSpPr>
            <a:cxnSpLocks/>
          </p:cNvCxnSpPr>
          <p:nvPr/>
        </p:nvCxnSpPr>
        <p:spPr>
          <a:xfrm flipV="1">
            <a:off x="1347831" y="4619933"/>
            <a:ext cx="9496337" cy="91501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73AEA00-8E9B-4528-AD77-4DCC41ADFAD0}"/>
              </a:ext>
            </a:extLst>
          </p:cNvPr>
          <p:cNvSpPr/>
          <p:nvPr/>
        </p:nvSpPr>
        <p:spPr>
          <a:xfrm rot="21270463">
            <a:off x="1374964" y="4688116"/>
            <a:ext cx="29374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Напряжение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F57CD0-C7F1-4C3C-9896-43FD1F4277CC}"/>
              </a:ext>
            </a:extLst>
          </p:cNvPr>
          <p:cNvSpPr/>
          <p:nvPr/>
        </p:nvSpPr>
        <p:spPr>
          <a:xfrm rot="21270463">
            <a:off x="7101972" y="4098515"/>
            <a:ext cx="37168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Восстановление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076866-4D0A-471C-8D15-92A9D5FC46D2}"/>
              </a:ext>
            </a:extLst>
          </p:cNvPr>
          <p:cNvSpPr/>
          <p:nvPr/>
        </p:nvSpPr>
        <p:spPr>
          <a:xfrm rot="21270463">
            <a:off x="1885844" y="5440814"/>
            <a:ext cx="191564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симпатика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96C98E-03AA-4318-B566-0E33D18DEBBD}"/>
              </a:ext>
            </a:extLst>
          </p:cNvPr>
          <p:cNvSpPr/>
          <p:nvPr/>
        </p:nvSpPr>
        <p:spPr>
          <a:xfrm rot="21270463">
            <a:off x="7628977" y="4848965"/>
            <a:ext cx="283990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парасимпатика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3374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D1E7189-5A36-4DDB-A43B-5D49C764DE56}"/>
              </a:ext>
            </a:extLst>
          </p:cNvPr>
          <p:cNvSpPr txBox="1">
            <a:spLocks/>
          </p:cNvSpPr>
          <p:nvPr/>
        </p:nvSpPr>
        <p:spPr>
          <a:xfrm>
            <a:off x="276126" y="274740"/>
            <a:ext cx="11639748" cy="832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4800"/>
              <a:t>ДВЕ СИСТЕМЫ ДЫХАНИЯ</a:t>
            </a:r>
            <a:endParaRPr lang="en-US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F48D62-40C9-4AE5-A7BE-1F720690EEC4}"/>
              </a:ext>
            </a:extLst>
          </p:cNvPr>
          <p:cNvSpPr txBox="1"/>
          <p:nvPr/>
        </p:nvSpPr>
        <p:spPr>
          <a:xfrm>
            <a:off x="4705126" y="6246073"/>
            <a:ext cx="6977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https://www.sciencedirect.com/science/article/pii/S030439401930504X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2EAFA5-7018-453C-B5B4-94362F446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744" y="1584074"/>
            <a:ext cx="4715266" cy="37338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32E159-E04F-4652-B119-7E4BCF38BF36}"/>
              </a:ext>
            </a:extLst>
          </p:cNvPr>
          <p:cNvSpPr txBox="1"/>
          <p:nvPr/>
        </p:nvSpPr>
        <p:spPr>
          <a:xfrm>
            <a:off x="474785" y="2927758"/>
            <a:ext cx="2760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ПРОИЗВОЛЬНАЯ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9324B1-64E3-42E5-8D67-19838A14615F}"/>
              </a:ext>
            </a:extLst>
          </p:cNvPr>
          <p:cNvSpPr txBox="1"/>
          <p:nvPr/>
        </p:nvSpPr>
        <p:spPr>
          <a:xfrm>
            <a:off x="8379585" y="2927758"/>
            <a:ext cx="35362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АВТОМАТИЧЕСКАЯ</a:t>
            </a:r>
            <a:endParaRPr lang="en-US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498CDC-1278-4362-ADBB-456E0DFDE4E4}"/>
              </a:ext>
            </a:extLst>
          </p:cNvPr>
          <p:cNvSpPr txBox="1"/>
          <p:nvPr/>
        </p:nvSpPr>
        <p:spPr>
          <a:xfrm>
            <a:off x="9194334" y="3656222"/>
            <a:ext cx="1764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«</a:t>
            </a:r>
            <a:r>
              <a:rPr lang="ru-RU" dirty="0" err="1"/>
              <a:t>преБотзенгер</a:t>
            </a:r>
            <a:r>
              <a:rPr lang="ru-RU" dirty="0"/>
              <a:t>»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242CC8-F639-4080-A694-D56CDE6D8487}"/>
              </a:ext>
            </a:extLst>
          </p:cNvPr>
          <p:cNvSpPr txBox="1"/>
          <p:nvPr/>
        </p:nvSpPr>
        <p:spPr>
          <a:xfrm>
            <a:off x="509925" y="3743038"/>
            <a:ext cx="3207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Участвует в контроле дыхания </a:t>
            </a:r>
          </a:p>
          <a:p>
            <a:r>
              <a:rPr lang="ru-RU" dirty="0"/>
              <a:t>при воспроизведении речи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745D86-DB0D-44FD-BB65-5C3C54AF72AB}"/>
              </a:ext>
            </a:extLst>
          </p:cNvPr>
          <p:cNvSpPr txBox="1"/>
          <p:nvPr/>
        </p:nvSpPr>
        <p:spPr>
          <a:xfrm>
            <a:off x="509925" y="4625057"/>
            <a:ext cx="48733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Косвенно участвует в активации нейронов, </a:t>
            </a:r>
          </a:p>
          <a:p>
            <a:r>
              <a:rPr lang="ru-RU" dirty="0"/>
              <a:t>контролирующих лицевые мышцы, в частности</a:t>
            </a:r>
          </a:p>
          <a:p>
            <a:r>
              <a:rPr lang="ru-RU" dirty="0"/>
              <a:t>влияет на расслабление челюсти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36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D1E7189-5A36-4DDB-A43B-5D49C764DE56}"/>
              </a:ext>
            </a:extLst>
          </p:cNvPr>
          <p:cNvSpPr txBox="1">
            <a:spLocks/>
          </p:cNvSpPr>
          <p:nvPr/>
        </p:nvSpPr>
        <p:spPr>
          <a:xfrm>
            <a:off x="1347830" y="1759064"/>
            <a:ext cx="2733774" cy="10438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4800" dirty="0"/>
              <a:t>ВДОХ</a:t>
            </a:r>
            <a:endParaRPr lang="en-US" sz="4800" dirty="0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FEB0C7E3-B49C-48AB-B06F-D4398AB85028}"/>
              </a:ext>
            </a:extLst>
          </p:cNvPr>
          <p:cNvSpPr/>
          <p:nvPr/>
        </p:nvSpPr>
        <p:spPr>
          <a:xfrm>
            <a:off x="5690532" y="5077441"/>
            <a:ext cx="810936" cy="115156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F280BE6-8663-4821-B892-66E69EB00E69}"/>
              </a:ext>
            </a:extLst>
          </p:cNvPr>
          <p:cNvCxnSpPr>
            <a:cxnSpLocks/>
          </p:cNvCxnSpPr>
          <p:nvPr/>
        </p:nvCxnSpPr>
        <p:spPr>
          <a:xfrm flipV="1">
            <a:off x="1347831" y="4619933"/>
            <a:ext cx="9496337" cy="91501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EFB52E68-8A73-4EEE-9334-1C425CEACF85}"/>
              </a:ext>
            </a:extLst>
          </p:cNvPr>
          <p:cNvSpPr/>
          <p:nvPr/>
        </p:nvSpPr>
        <p:spPr>
          <a:xfrm rot="21270463">
            <a:off x="1374964" y="4688116"/>
            <a:ext cx="29374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Напряжение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31FD1E-2D4C-4752-B0F3-4F90BFEC1AAB}"/>
              </a:ext>
            </a:extLst>
          </p:cNvPr>
          <p:cNvSpPr/>
          <p:nvPr/>
        </p:nvSpPr>
        <p:spPr>
          <a:xfrm rot="21270463">
            <a:off x="7101972" y="4098515"/>
            <a:ext cx="37168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Восстановление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7D8C80-9AB7-4E53-92DA-63F2FB43B4FA}"/>
              </a:ext>
            </a:extLst>
          </p:cNvPr>
          <p:cNvSpPr/>
          <p:nvPr/>
        </p:nvSpPr>
        <p:spPr>
          <a:xfrm rot="21270463">
            <a:off x="1885844" y="5440814"/>
            <a:ext cx="191564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симпатика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50713A-F6E5-40A6-BEF9-54D9E916CD7B}"/>
              </a:ext>
            </a:extLst>
          </p:cNvPr>
          <p:cNvSpPr/>
          <p:nvPr/>
        </p:nvSpPr>
        <p:spPr>
          <a:xfrm rot="21270463">
            <a:off x="7628977" y="4848965"/>
            <a:ext cx="283990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парасимпатика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9EBD6D4-0C36-4588-A729-C656015CE25D}"/>
              </a:ext>
            </a:extLst>
          </p:cNvPr>
          <p:cNvSpPr txBox="1">
            <a:spLocks/>
          </p:cNvSpPr>
          <p:nvPr/>
        </p:nvSpPr>
        <p:spPr>
          <a:xfrm>
            <a:off x="7491365" y="1759064"/>
            <a:ext cx="2733774" cy="10438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4800" dirty="0"/>
              <a:t>ВЫДОХ</a:t>
            </a:r>
            <a:endParaRPr lang="en-US" sz="4800" dirty="0"/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C0F165AA-0647-4696-BF3D-2C4E1A761C8C}"/>
              </a:ext>
            </a:extLst>
          </p:cNvPr>
          <p:cNvSpPr/>
          <p:nvPr/>
        </p:nvSpPr>
        <p:spPr>
          <a:xfrm>
            <a:off x="2095684" y="2761241"/>
            <a:ext cx="1238066" cy="1286838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5D312FBC-0ED2-4F8F-A79D-81C60FA38C94}"/>
              </a:ext>
            </a:extLst>
          </p:cNvPr>
          <p:cNvSpPr/>
          <p:nvPr/>
        </p:nvSpPr>
        <p:spPr>
          <a:xfrm>
            <a:off x="8239219" y="2506506"/>
            <a:ext cx="1238066" cy="1286838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233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6BDA09-0BD5-491C-A4D4-35C533F7BE71}"/>
              </a:ext>
            </a:extLst>
          </p:cNvPr>
          <p:cNvSpPr txBox="1"/>
          <p:nvPr/>
        </p:nvSpPr>
        <p:spPr>
          <a:xfrm>
            <a:off x="798700" y="1309802"/>
            <a:ext cx="792585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6. Физиологический вдох или двойной вдох</a:t>
            </a:r>
          </a:p>
          <a:p>
            <a:r>
              <a:rPr lang="ru-RU" sz="2800" dirty="0"/>
              <a:t>Вдох носом плюс еще один </a:t>
            </a:r>
            <a:r>
              <a:rPr lang="ru-RU" sz="2800" dirty="0" err="1"/>
              <a:t>довдох</a:t>
            </a:r>
            <a:r>
              <a:rPr lang="ru-RU" sz="2800" dirty="0"/>
              <a:t>. Медленный выдох ртом</a:t>
            </a:r>
            <a:r>
              <a:rPr lang="ru-RU" sz="3200" dirty="0"/>
              <a:t>.</a:t>
            </a:r>
          </a:p>
          <a:p>
            <a:endParaRPr lang="ru-RU" sz="3200" dirty="0"/>
          </a:p>
          <a:p>
            <a:r>
              <a:rPr lang="ru-RU" sz="2400" dirty="0"/>
              <a:t>Такое дыхание характерно для всех животных, когда они засыпают, иногда во сне, когда уровень СО2 растет, в ситуации стресса, приступов рыданий</a:t>
            </a:r>
          </a:p>
          <a:p>
            <a:endParaRPr lang="ru-RU" sz="2400" dirty="0"/>
          </a:p>
          <a:p>
            <a:r>
              <a:rPr lang="ru-RU" sz="2400" dirty="0"/>
              <a:t>Мешочки  в легких при стрессе стремятся схлопнуться, что повышает уровень СО2, что увеличивает возбуждение, но пропадает концентрация. Второй вдох наполняет слипшиеся мешочки.</a:t>
            </a:r>
          </a:p>
        </p:txBody>
      </p:sp>
      <p:sp>
        <p:nvSpPr>
          <p:cNvPr id="7" name="Title 18">
            <a:extLst>
              <a:ext uri="{FF2B5EF4-FFF2-40B4-BE49-F238E27FC236}">
                <a16:creationId xmlns:a16="http://schemas.microsoft.com/office/drawing/2014/main" id="{E6305B27-51BD-4BFF-8CD7-C0C0989A3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700" y="449199"/>
            <a:ext cx="10148933" cy="976929"/>
          </a:xfrm>
        </p:spPr>
        <p:txBody>
          <a:bodyPr>
            <a:normAutofit/>
          </a:bodyPr>
          <a:lstStyle/>
          <a:p>
            <a:r>
              <a:rPr lang="ru-RU" dirty="0"/>
              <a:t>Протокол работы со стресс-реакцией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636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О боли и спазме">
            <a:extLst>
              <a:ext uri="{FF2B5EF4-FFF2-40B4-BE49-F238E27FC236}">
                <a16:creationId xmlns:a16="http://schemas.microsoft.com/office/drawing/2014/main" id="{B2562F2C-C692-4831-BC70-529D598C5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899"/>
            <a:ext cx="12192000" cy="56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CC0465-B03F-4591-AF7B-9E86BDC7D0D8}"/>
              </a:ext>
            </a:extLst>
          </p:cNvPr>
          <p:cNvSpPr txBox="1"/>
          <p:nvPr/>
        </p:nvSpPr>
        <p:spPr>
          <a:xfrm>
            <a:off x="315296" y="4383669"/>
            <a:ext cx="6471397" cy="230832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dirty="0"/>
              <a:t>СТРЕСС-РЕАКЦИЯ ИСПОЛНЯЕТСЯ ВЕГЕТАТИВНОЙ НЕРВНОЙ СИСТЕМОЙ и «ЖИВЕТ» В ТЕЛЕ И МЫСЛЯХ</a:t>
            </a:r>
            <a:endParaRPr lang="en-US" sz="360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2C99CA8-7892-4A14-BB0D-0A0FC350171F}"/>
              </a:ext>
            </a:extLst>
          </p:cNvPr>
          <p:cNvSpPr/>
          <p:nvPr/>
        </p:nvSpPr>
        <p:spPr>
          <a:xfrm>
            <a:off x="9068499" y="562063"/>
            <a:ext cx="1551962" cy="155196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ТЕЛО</a:t>
            </a: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604D607-DDCE-42D7-B22B-A4FA71558FC7}"/>
              </a:ext>
            </a:extLst>
          </p:cNvPr>
          <p:cNvSpPr/>
          <p:nvPr/>
        </p:nvSpPr>
        <p:spPr>
          <a:xfrm>
            <a:off x="8393184" y="1995532"/>
            <a:ext cx="1551962" cy="155196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ВЕГЕТАТИКА</a:t>
            </a:r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BC2624A-55CF-4466-BA38-7EE51DD931AC}"/>
              </a:ext>
            </a:extLst>
          </p:cNvPr>
          <p:cNvSpPr/>
          <p:nvPr/>
        </p:nvSpPr>
        <p:spPr>
          <a:xfrm>
            <a:off x="9964723" y="1877038"/>
            <a:ext cx="1551962" cy="155196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МЫСЛИ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6BDA09-0BD5-491C-A4D4-35C533F7BE71}"/>
              </a:ext>
            </a:extLst>
          </p:cNvPr>
          <p:cNvSpPr txBox="1"/>
          <p:nvPr/>
        </p:nvSpPr>
        <p:spPr>
          <a:xfrm>
            <a:off x="798700" y="1597729"/>
            <a:ext cx="792585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7. Дыхание самурая (диафрагмальное дыхание)</a:t>
            </a:r>
          </a:p>
          <a:p>
            <a:r>
              <a:rPr lang="ru-RU" sz="2400" dirty="0"/>
              <a:t>Вдох через нос, а выдох через рот с шумом через горловую щель. Живот при этом надувается, опускается вниз. Выдох в 2, а затем 3 раза дольше чем вдох.</a:t>
            </a:r>
            <a:endParaRPr lang="ru-RU" sz="2800" dirty="0"/>
          </a:p>
          <a:p>
            <a:endParaRPr lang="ru-RU" sz="2800" dirty="0"/>
          </a:p>
          <a:p>
            <a:r>
              <a:rPr lang="ru-RU" sz="2800" b="1" dirty="0"/>
              <a:t>8. Дыхание 4-7-8</a:t>
            </a:r>
          </a:p>
          <a:p>
            <a:r>
              <a:rPr lang="ru-RU" sz="2400" dirty="0"/>
              <a:t>Вдох через нос на 4 счета (достаточно глубокий), задержка дыхания на счет 7, выдох – на 8. Выдох делаем с шипением через язык, прижатый к небу. </a:t>
            </a:r>
          </a:p>
        </p:txBody>
      </p:sp>
      <p:sp>
        <p:nvSpPr>
          <p:cNvPr id="7" name="Title 18">
            <a:extLst>
              <a:ext uri="{FF2B5EF4-FFF2-40B4-BE49-F238E27FC236}">
                <a16:creationId xmlns:a16="http://schemas.microsoft.com/office/drawing/2014/main" id="{E6305B27-51BD-4BFF-8CD7-C0C0989A3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700" y="449199"/>
            <a:ext cx="10148933" cy="976929"/>
          </a:xfrm>
        </p:spPr>
        <p:txBody>
          <a:bodyPr>
            <a:normAutofit/>
          </a:bodyPr>
          <a:lstStyle/>
          <a:p>
            <a:r>
              <a:rPr lang="ru-RU" dirty="0"/>
              <a:t>Протокол работы со стресс-реакцией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583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8">
            <a:extLst>
              <a:ext uri="{FF2B5EF4-FFF2-40B4-BE49-F238E27FC236}">
                <a16:creationId xmlns:a16="http://schemas.microsoft.com/office/drawing/2014/main" id="{CAFE97AE-42FF-4BA7-8CE7-7F2E25D2EF01}"/>
              </a:ext>
            </a:extLst>
          </p:cNvPr>
          <p:cNvSpPr txBox="1">
            <a:spLocks/>
          </p:cNvSpPr>
          <p:nvPr/>
        </p:nvSpPr>
        <p:spPr>
          <a:xfrm>
            <a:off x="798700" y="449199"/>
            <a:ext cx="10148933" cy="976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Рекомендации как наладить сон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06F1ED-6B05-48D7-B48B-2CC49E55CE8D}"/>
              </a:ext>
            </a:extLst>
          </p:cNvPr>
          <p:cNvSpPr txBox="1"/>
          <p:nvPr/>
        </p:nvSpPr>
        <p:spPr>
          <a:xfrm>
            <a:off x="798700" y="1263485"/>
            <a:ext cx="1091233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ru-RU" sz="2000" dirty="0"/>
              <a:t>Убрать кофеин. Или хотя бы 8 часов до сна не употреблять.</a:t>
            </a:r>
          </a:p>
          <a:p>
            <a:pPr marL="514350" indent="-514350">
              <a:buAutoNum type="arabicPeriod"/>
            </a:pPr>
            <a:r>
              <a:rPr lang="ru-RU" sz="2000" dirty="0"/>
              <a:t>Алкоголь (больше чем пол бокала вина или 1-2 банки пива) меняет структуру сна.</a:t>
            </a:r>
          </a:p>
          <a:p>
            <a:pPr marL="514350" indent="-514350">
              <a:buAutoNum type="arabicPeriod"/>
            </a:pPr>
            <a:r>
              <a:rPr lang="ru-RU" sz="2000" dirty="0"/>
              <a:t>Первым делом после сна нужно смотреть на яркий свет, желательно на небо минимум 2 мин.</a:t>
            </a:r>
          </a:p>
          <a:p>
            <a:pPr marL="514350" indent="-514350">
              <a:buAutoNum type="arabicPeriod"/>
            </a:pPr>
            <a:r>
              <a:rPr lang="ru-RU" sz="2000" dirty="0"/>
              <a:t>В течении рабочего дня сохранять высокую освещенность.</a:t>
            </a:r>
          </a:p>
          <a:p>
            <a:pPr marL="514350" indent="-514350">
              <a:buAutoNum type="arabicPeriod"/>
            </a:pPr>
            <a:r>
              <a:rPr lang="ru-RU" sz="2000" dirty="0"/>
              <a:t>За 2 часа до сна убрать высокую освещенность и синий спектр. Нужно «ламповое освещение»</a:t>
            </a:r>
          </a:p>
          <a:p>
            <a:pPr marL="514350" indent="-514350">
              <a:buAutoNum type="arabicPeriod"/>
            </a:pPr>
            <a:r>
              <a:rPr lang="ru-RU" sz="2000" dirty="0"/>
              <a:t>За 1 час перед сном не смотреть телевизор, планшет, телефон (создать ритуал отхода ко сну)</a:t>
            </a:r>
          </a:p>
          <a:p>
            <a:pPr marL="514350" indent="-514350">
              <a:buAutoNum type="arabicPeriod"/>
            </a:pPr>
            <a:r>
              <a:rPr lang="ru-RU" sz="2000" dirty="0"/>
              <a:t>Хорошо читать художественную книгу, главное чтобы светильник не был над головой – только теплый боковой свет!</a:t>
            </a:r>
          </a:p>
          <a:p>
            <a:pPr marL="514350" indent="-514350">
              <a:buAutoNum type="arabicPeriod"/>
            </a:pPr>
            <a:r>
              <a:rPr lang="ru-RU" sz="2000" dirty="0"/>
              <a:t>Практика диафрагмального дыхания и двойного дыхания перед сном.</a:t>
            </a:r>
          </a:p>
          <a:p>
            <a:pPr marL="514350" indent="-514350">
              <a:buAutoNum type="arabicPeriod"/>
            </a:pPr>
            <a:r>
              <a:rPr lang="ru-RU" sz="2000" dirty="0"/>
              <a:t>Шумовая и световая изоляция спальни.</a:t>
            </a:r>
          </a:p>
          <a:p>
            <a:pPr marL="514350" indent="-514350">
              <a:buAutoNum type="arabicPeriod"/>
            </a:pPr>
            <a:r>
              <a:rPr lang="ru-RU" sz="2000" dirty="0"/>
              <a:t>Лавандовое или жасминовое эфирное масло на подушку.</a:t>
            </a:r>
          </a:p>
          <a:p>
            <a:pPr marL="514350" indent="-514350">
              <a:buAutoNum type="arabicPeriod"/>
            </a:pPr>
            <a:r>
              <a:rPr lang="ru-RU" sz="2000" dirty="0" err="1"/>
              <a:t>Обнимашки</a:t>
            </a:r>
            <a:r>
              <a:rPr lang="ru-RU" sz="2000" dirty="0"/>
              <a:t> с близкими или </a:t>
            </a:r>
            <a:r>
              <a:rPr lang="ru-RU" sz="2000" dirty="0" err="1"/>
              <a:t>самообнимашки</a:t>
            </a:r>
            <a:r>
              <a:rPr lang="ru-RU" sz="2000" dirty="0"/>
              <a:t>.</a:t>
            </a:r>
          </a:p>
          <a:p>
            <a:pPr marL="514350" indent="-514350">
              <a:buAutoNum type="arabicPeriod"/>
            </a:pPr>
            <a:r>
              <a:rPr lang="ru-RU" sz="2000" dirty="0"/>
              <a:t>Принять горячую ванную перед сном.</a:t>
            </a:r>
          </a:p>
          <a:p>
            <a:pPr marL="514350" indent="-514350">
              <a:buAutoNum type="arabicPeriod"/>
            </a:pPr>
            <a:r>
              <a:rPr lang="ru-RU" sz="2000" dirty="0"/>
              <a:t>Знайте свой выброс мелатонина. Начали зевать – у вас есть час для приготовлений ко сну.</a:t>
            </a:r>
          </a:p>
          <a:p>
            <a:pPr marL="514350" indent="-514350">
              <a:buAutoNum type="arabicPeriod"/>
            </a:pPr>
            <a:r>
              <a:rPr lang="ru-RU" sz="2000" dirty="0"/>
              <a:t>Прослушать любимое музыкальное произведение от начала до конца без посторонних мыслей. </a:t>
            </a:r>
            <a:endParaRPr lang="ru-RU" dirty="0"/>
          </a:p>
          <a:p>
            <a:pPr marL="342900" indent="-342900">
              <a:buAutoNum type="arabicPeriod"/>
            </a:pP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2335661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8">
            <a:extLst>
              <a:ext uri="{FF2B5EF4-FFF2-40B4-BE49-F238E27FC236}">
                <a16:creationId xmlns:a16="http://schemas.microsoft.com/office/drawing/2014/main" id="{7660D786-CA9F-477A-A29D-CFB7282BE2A4}"/>
              </a:ext>
            </a:extLst>
          </p:cNvPr>
          <p:cNvSpPr txBox="1">
            <a:spLocks/>
          </p:cNvSpPr>
          <p:nvPr/>
        </p:nvSpPr>
        <p:spPr>
          <a:xfrm>
            <a:off x="739977" y="3586682"/>
            <a:ext cx="6684280" cy="976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Благодарю за внимание!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E57312-B2AC-46A9-9DF1-128201D4E3EF}"/>
              </a:ext>
            </a:extLst>
          </p:cNvPr>
          <p:cNvSpPr/>
          <p:nvPr/>
        </p:nvSpPr>
        <p:spPr>
          <a:xfrm>
            <a:off x="9780473" y="1"/>
            <a:ext cx="2321679" cy="6857999"/>
          </a:xfrm>
          <a:prstGeom prst="rect">
            <a:avLst/>
          </a:prstGeom>
          <a:solidFill>
            <a:srgbClr val="F2D5A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FAAC3E-02A8-4CF6-BBC2-E01C415D460D}"/>
              </a:ext>
            </a:extLst>
          </p:cNvPr>
          <p:cNvSpPr/>
          <p:nvPr/>
        </p:nvSpPr>
        <p:spPr>
          <a:xfrm>
            <a:off x="9870320" y="0"/>
            <a:ext cx="2321680" cy="6857999"/>
          </a:xfrm>
          <a:prstGeom prst="rect">
            <a:avLst/>
          </a:prstGeom>
          <a:solidFill>
            <a:srgbClr val="FFF7D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CA51A1-BD87-4718-BF1A-98188B5B5D43}"/>
              </a:ext>
            </a:extLst>
          </p:cNvPr>
          <p:cNvSpPr txBox="1"/>
          <p:nvPr/>
        </p:nvSpPr>
        <p:spPr>
          <a:xfrm>
            <a:off x="10111963" y="5097090"/>
            <a:ext cx="18383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https://sgm.coach/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C2C411-AAF0-4169-B93C-E5EA1DADAFEA}"/>
              </a:ext>
            </a:extLst>
          </p:cNvPr>
          <p:cNvSpPr txBox="1"/>
          <p:nvPr/>
        </p:nvSpPr>
        <p:spPr>
          <a:xfrm>
            <a:off x="10047902" y="3244563"/>
            <a:ext cx="2025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Ищенко Виталий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51AAA4-CEC1-4581-8A91-9EA744130A12}"/>
              </a:ext>
            </a:extLst>
          </p:cNvPr>
          <p:cNvSpPr txBox="1"/>
          <p:nvPr/>
        </p:nvSpPr>
        <p:spPr>
          <a:xfrm>
            <a:off x="10047902" y="3562915"/>
            <a:ext cx="2025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тел: </a:t>
            </a:r>
            <a:r>
              <a:rPr lang="en-US" sz="1400" dirty="0"/>
              <a:t>+38 (094) 947-37-94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97FCD4E-E1B4-402D-9934-8195A4E8D48C}"/>
              </a:ext>
            </a:extLst>
          </p:cNvPr>
          <p:cNvGrpSpPr/>
          <p:nvPr/>
        </p:nvGrpSpPr>
        <p:grpSpPr>
          <a:xfrm>
            <a:off x="9960164" y="4075156"/>
            <a:ext cx="2141989" cy="975011"/>
            <a:chOff x="10050011" y="5694237"/>
            <a:chExt cx="2141989" cy="97501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98421C4-35DD-4681-BD67-74D5742A1690}"/>
                </a:ext>
              </a:extLst>
            </p:cNvPr>
            <p:cNvSpPr/>
            <p:nvPr/>
          </p:nvSpPr>
          <p:spPr>
            <a:xfrm>
              <a:off x="10050011" y="5694237"/>
              <a:ext cx="2141989" cy="975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71350A3-2B96-480B-B701-67F77E600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36625" y="5792595"/>
              <a:ext cx="1768759" cy="778293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10513E3-C32B-458F-A0AB-F2A7670E9A5C}"/>
              </a:ext>
            </a:extLst>
          </p:cNvPr>
          <p:cNvSpPr/>
          <p:nvPr/>
        </p:nvSpPr>
        <p:spPr>
          <a:xfrm>
            <a:off x="9960164" y="1073792"/>
            <a:ext cx="2141989" cy="21707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0405488C-822E-4710-AF4E-E4B11A2513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4019145"/>
              </p:ext>
            </p:extLst>
          </p:nvPr>
        </p:nvGraphicFramePr>
        <p:xfrm>
          <a:off x="10090141" y="1224238"/>
          <a:ext cx="1868236" cy="18698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r:id="rId4" imgW="14374440" imgH="14374440" progId="">
                  <p:embed/>
                </p:oleObj>
              </mc:Choice>
              <mc:Fallback>
                <p:oleObj r:id="rId4" imgW="14374440" imgH="14374440" progId="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0405488C-822E-4710-AF4E-E4B11A2513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90141" y="1224238"/>
                        <a:ext cx="1868236" cy="18698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92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C5A753B6-DB63-40FF-91C9-86B232890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237" y="779535"/>
            <a:ext cx="3333925" cy="1150782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Протекание стресс-реакции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3E95546-6056-4201-8031-968310C67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85" y="1115737"/>
            <a:ext cx="8304674" cy="467138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6E111F0-B1AC-4F8A-96C8-454ED76470CD}"/>
              </a:ext>
            </a:extLst>
          </p:cNvPr>
          <p:cNvSpPr txBox="1"/>
          <p:nvPr/>
        </p:nvSpPr>
        <p:spPr>
          <a:xfrm>
            <a:off x="8315237" y="3173837"/>
            <a:ext cx="38140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Механизм обратной связи </a:t>
            </a:r>
          </a:p>
          <a:p>
            <a:r>
              <a:rPr lang="ru-RU" dirty="0"/>
              <a:t>(нет антистрессовых гормонов)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208A62-3A05-4B34-8601-35D3AA3EC04B}"/>
              </a:ext>
            </a:extLst>
          </p:cNvPr>
          <p:cNvSpPr txBox="1"/>
          <p:nvPr/>
        </p:nvSpPr>
        <p:spPr>
          <a:xfrm>
            <a:off x="444392" y="580783"/>
            <a:ext cx="3330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1. Мгновенная мобилизация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6EA9F6B-DBCD-44F1-8A26-7426C8D7D7CD}"/>
              </a:ext>
            </a:extLst>
          </p:cNvPr>
          <p:cNvSpPr txBox="1"/>
          <p:nvPr/>
        </p:nvSpPr>
        <p:spPr>
          <a:xfrm>
            <a:off x="4287228" y="5952739"/>
            <a:ext cx="3310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2. Поддержка мобилизации </a:t>
            </a:r>
          </a:p>
          <a:p>
            <a:pPr algn="ctr"/>
            <a:r>
              <a:rPr lang="ru-RU" dirty="0"/>
              <a:t>на часы или дни</a:t>
            </a:r>
            <a:endParaRPr lang="en-US" dirty="0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9474FC63-4702-48FE-A745-B0C7A24934CB}"/>
              </a:ext>
            </a:extLst>
          </p:cNvPr>
          <p:cNvSpPr/>
          <p:nvPr/>
        </p:nvSpPr>
        <p:spPr>
          <a:xfrm rot="10800000">
            <a:off x="1407346" y="1072760"/>
            <a:ext cx="1082179" cy="214636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58C57807-92DF-4259-832B-BCE133192FD1}"/>
              </a:ext>
            </a:extLst>
          </p:cNvPr>
          <p:cNvSpPr/>
          <p:nvPr/>
        </p:nvSpPr>
        <p:spPr>
          <a:xfrm>
            <a:off x="5345091" y="5820696"/>
            <a:ext cx="1195018" cy="24604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33E9B0-7BB7-45A0-A2FE-83E7A5694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55F0E-E7D0-40F7-897B-1983F0E5276B}" type="slidenum">
              <a:rPr lang="en-US" smtClean="0"/>
              <a:t>3</a:t>
            </a:fld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C00470E-EBC0-4B11-90DA-25A28E3CF974}"/>
              </a:ext>
            </a:extLst>
          </p:cNvPr>
          <p:cNvCxnSpPr>
            <a:cxnSpLocks/>
          </p:cNvCxnSpPr>
          <p:nvPr/>
        </p:nvCxnSpPr>
        <p:spPr>
          <a:xfrm flipH="1">
            <a:off x="7597973" y="3451427"/>
            <a:ext cx="631627" cy="3687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Ответы Mail.ru: В чем проявляется совместная работа симпатической и  парасимпатической отделов нервной системы?">
            <a:extLst>
              <a:ext uri="{FF2B5EF4-FFF2-40B4-BE49-F238E27FC236}">
                <a16:creationId xmlns:a16="http://schemas.microsoft.com/office/drawing/2014/main" id="{AE5EAD5C-BAAA-42AF-9028-E985D4175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92" y="4798036"/>
            <a:ext cx="3313076" cy="188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763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Ответы Mail.ru: В чем проявляется совместная работа симпатической и  парасимпатической отделов нервной системы?">
            <a:extLst>
              <a:ext uri="{FF2B5EF4-FFF2-40B4-BE49-F238E27FC236}">
                <a16:creationId xmlns:a16="http://schemas.microsoft.com/office/drawing/2014/main" id="{9D83E43E-08EE-4F01-9407-93A7578DC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791" y="962403"/>
            <a:ext cx="9213995" cy="525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881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DDA1F-E9E9-4E21-A486-2F18069CB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79" y="2530330"/>
            <a:ext cx="11719453" cy="249887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/>
              <a:t>КАК УПРАВЛЯТЬ </a:t>
            </a:r>
          </a:p>
          <a:p>
            <a:pPr marL="0" indent="0" algn="ctr">
              <a:buNone/>
            </a:pPr>
            <a:r>
              <a:rPr lang="ru-RU" sz="4000" dirty="0"/>
              <a:t>АВТОМАТИЧЕСКОЙ СТРЕСС-РЕАКЦИЕЙ?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04719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8">
            <a:extLst>
              <a:ext uri="{FF2B5EF4-FFF2-40B4-BE49-F238E27FC236}">
                <a16:creationId xmlns:a16="http://schemas.microsoft.com/office/drawing/2014/main" id="{CC831E13-FB84-4466-8973-5110C5011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700" y="284124"/>
            <a:ext cx="10148933" cy="1150782"/>
          </a:xfrm>
        </p:spPr>
        <p:txBody>
          <a:bodyPr>
            <a:normAutofit/>
          </a:bodyPr>
          <a:lstStyle/>
          <a:p>
            <a:r>
              <a:rPr lang="ru-RU" sz="4800" dirty="0"/>
              <a:t>Три системы внимания</a:t>
            </a:r>
            <a:endParaRPr lang="en-US" sz="48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1FE2264-D88C-4F7B-86C3-B4B159BCA0D3}"/>
              </a:ext>
            </a:extLst>
          </p:cNvPr>
          <p:cNvSpPr txBox="1">
            <a:spLocks/>
          </p:cNvSpPr>
          <p:nvPr/>
        </p:nvSpPr>
        <p:spPr>
          <a:xfrm>
            <a:off x="798700" y="3361515"/>
            <a:ext cx="4428340" cy="717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cap="all" dirty="0">
                <a:solidFill>
                  <a:srgbClr val="000000"/>
                </a:solidFill>
                <a:latin typeface="fontCogLatoBold"/>
              </a:rPr>
              <a:t>2. Сеть Ориентации </a:t>
            </a:r>
            <a:br>
              <a:rPr lang="ru-RU" sz="2800" b="1" cap="all" dirty="0">
                <a:solidFill>
                  <a:srgbClr val="000000"/>
                </a:solidFill>
                <a:latin typeface="fontCogLatoBold"/>
              </a:rPr>
            </a:br>
            <a:r>
              <a:rPr lang="ru-RU" sz="2800" b="1" cap="all" dirty="0">
                <a:solidFill>
                  <a:srgbClr val="000000"/>
                </a:solidFill>
                <a:latin typeface="fontCogLatoBold"/>
              </a:rPr>
              <a:t>– Задняя СИСТЕМА </a:t>
            </a:r>
            <a:endParaRPr lang="en-US" sz="6000" b="1" cap="all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980D05-1D52-43B7-8A01-BBEC6CC9BA84}"/>
              </a:ext>
            </a:extLst>
          </p:cNvPr>
          <p:cNvSpPr txBox="1"/>
          <p:nvPr/>
        </p:nvSpPr>
        <p:spPr>
          <a:xfrm>
            <a:off x="798700" y="4078571"/>
            <a:ext cx="52973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Реакция на новизну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Реакция на визуальные стимулы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Прерывание текущей деятельности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Способствует формированию условного рефлекса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1C6ACD8-F2E6-4D61-81DA-4332CC2EE57B}"/>
              </a:ext>
            </a:extLst>
          </p:cNvPr>
          <p:cNvSpPr txBox="1">
            <a:spLocks/>
          </p:cNvSpPr>
          <p:nvPr/>
        </p:nvSpPr>
        <p:spPr>
          <a:xfrm>
            <a:off x="6964962" y="1971288"/>
            <a:ext cx="3827824" cy="717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cap="all" dirty="0">
                <a:solidFill>
                  <a:srgbClr val="000000"/>
                </a:solidFill>
                <a:latin typeface="fontCogLatoBold"/>
              </a:rPr>
              <a:t>3. Сеть ИСПОЛНЕНИЯ –</a:t>
            </a:r>
          </a:p>
          <a:p>
            <a:r>
              <a:rPr lang="ru-RU" b="1" cap="all" dirty="0">
                <a:solidFill>
                  <a:srgbClr val="000000"/>
                </a:solidFill>
                <a:latin typeface="fontCogLatoBold"/>
              </a:rPr>
              <a:t>ПЕРЕДНЯЯ СИСТЕМА</a:t>
            </a:r>
            <a:endParaRPr lang="en-US" sz="8800" b="1" cap="al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72AF8D-F448-4828-A1D0-31152E916A61}"/>
              </a:ext>
            </a:extLst>
          </p:cNvPr>
          <p:cNvSpPr txBox="1"/>
          <p:nvPr/>
        </p:nvSpPr>
        <p:spPr>
          <a:xfrm>
            <a:off x="6972129" y="2793360"/>
            <a:ext cx="48068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i="0" dirty="0">
                <a:solidFill>
                  <a:srgbClr val="000000"/>
                </a:solidFill>
                <a:effectLst/>
                <a:latin typeface="fontopen"/>
              </a:rPr>
              <a:t>Селективное Внимание </a:t>
            </a:r>
            <a:br>
              <a:rPr lang="ru-RU" sz="2400" b="0" i="0" dirty="0">
                <a:solidFill>
                  <a:srgbClr val="000000"/>
                </a:solidFill>
                <a:effectLst/>
                <a:latin typeface="fontopen"/>
              </a:rPr>
            </a:br>
            <a:r>
              <a:rPr lang="ru-RU" sz="1200" b="0" i="0" dirty="0">
                <a:solidFill>
                  <a:srgbClr val="000000"/>
                </a:solidFill>
                <a:effectLst/>
                <a:latin typeface="fontopen"/>
              </a:rPr>
              <a:t>(способность реагировать на конкретный стимул или </a:t>
            </a:r>
          </a:p>
          <a:p>
            <a:r>
              <a:rPr lang="ru-RU" sz="1200" b="0" i="0" dirty="0">
                <a:solidFill>
                  <a:srgbClr val="000000"/>
                </a:solidFill>
                <a:effectLst/>
                <a:latin typeface="fontopen"/>
              </a:rPr>
              <a:t>активность в присутствии других отвлекающих стимулов)</a:t>
            </a:r>
          </a:p>
          <a:p>
            <a:r>
              <a:rPr lang="ru-RU" sz="2400" b="0" i="0" dirty="0">
                <a:solidFill>
                  <a:srgbClr val="000000"/>
                </a:solidFill>
                <a:effectLst/>
                <a:latin typeface="fontopen"/>
              </a:rPr>
              <a:t>Поддерживаемое Внимание </a:t>
            </a:r>
            <a:br>
              <a:rPr lang="ru-RU" sz="2400" b="0" i="0" dirty="0">
                <a:solidFill>
                  <a:srgbClr val="000000"/>
                </a:solidFill>
                <a:effectLst/>
                <a:latin typeface="fontopen"/>
              </a:rPr>
            </a:br>
            <a:r>
              <a:rPr lang="ru-RU" sz="1200" b="0" i="0" dirty="0">
                <a:solidFill>
                  <a:srgbClr val="000000"/>
                </a:solidFill>
                <a:effectLst/>
                <a:latin typeface="fontopen"/>
              </a:rPr>
              <a:t>(способность реагировать на стимул или активность в </a:t>
            </a:r>
          </a:p>
          <a:p>
            <a:r>
              <a:rPr lang="ru-RU" sz="1200" b="0" i="0" dirty="0">
                <a:solidFill>
                  <a:srgbClr val="000000"/>
                </a:solidFill>
                <a:effectLst/>
                <a:latin typeface="fontopen"/>
              </a:rPr>
              <a:t>течение длительного периода времени)  </a:t>
            </a:r>
          </a:p>
          <a:p>
            <a:r>
              <a:rPr lang="ru-RU" sz="2400" b="0" i="0" dirty="0">
                <a:solidFill>
                  <a:srgbClr val="000000"/>
                </a:solidFill>
                <a:effectLst/>
                <a:latin typeface="fontopen"/>
              </a:rPr>
              <a:t>Распределённое внимание</a:t>
            </a:r>
            <a:br>
              <a:rPr lang="ru-RU" sz="2400" b="0" i="0" dirty="0">
                <a:solidFill>
                  <a:srgbClr val="000000"/>
                </a:solidFill>
                <a:effectLst/>
                <a:latin typeface="fontopen"/>
              </a:rPr>
            </a:br>
            <a:r>
              <a:rPr lang="ru-RU" sz="1200" b="0" i="0" dirty="0">
                <a:solidFill>
                  <a:srgbClr val="000000"/>
                </a:solidFill>
                <a:effectLst/>
                <a:latin typeface="fontopen"/>
              </a:rPr>
              <a:t>(способность нашего мозга реагировать на различные </a:t>
            </a:r>
            <a:endParaRPr lang="en-US" sz="1200" b="0" i="0" dirty="0">
              <a:solidFill>
                <a:srgbClr val="000000"/>
              </a:solidFill>
              <a:effectLst/>
              <a:latin typeface="fontopen"/>
            </a:endParaRPr>
          </a:p>
          <a:p>
            <a:r>
              <a:rPr lang="ru-RU" sz="1200" b="0" i="0" dirty="0">
                <a:solidFill>
                  <a:srgbClr val="000000"/>
                </a:solidFill>
                <a:effectLst/>
                <a:latin typeface="fontopen"/>
              </a:rPr>
              <a:t>стимулы или действия одновременно)</a:t>
            </a:r>
            <a:endParaRPr lang="ru-RU" sz="24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02EAC17-A0DE-48D9-9A25-0D47EE821675}"/>
              </a:ext>
            </a:extLst>
          </p:cNvPr>
          <p:cNvSpPr txBox="1">
            <a:spLocks/>
          </p:cNvSpPr>
          <p:nvPr/>
        </p:nvSpPr>
        <p:spPr>
          <a:xfrm>
            <a:off x="798700" y="1785688"/>
            <a:ext cx="4428340" cy="717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cap="all" dirty="0">
                <a:solidFill>
                  <a:srgbClr val="000000"/>
                </a:solidFill>
                <a:latin typeface="fontCogLatoBold"/>
              </a:rPr>
              <a:t>1. Сеть АКТИВАЦИИ</a:t>
            </a:r>
            <a:endParaRPr lang="en-US" sz="6000" b="1" cap="all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73789F-E37E-453C-8649-CAF257690BDD}"/>
              </a:ext>
            </a:extLst>
          </p:cNvPr>
          <p:cNvSpPr txBox="1"/>
          <p:nvPr/>
        </p:nvSpPr>
        <p:spPr>
          <a:xfrm>
            <a:off x="857423" y="2365179"/>
            <a:ext cx="529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Пробуждение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Пребывание в сознании</a:t>
            </a:r>
          </a:p>
        </p:txBody>
      </p:sp>
    </p:spTree>
    <p:extLst>
      <p:ext uri="{BB962C8B-B14F-4D97-AF65-F5344CB8AC3E}">
        <p14:creationId xmlns:p14="http://schemas.microsoft.com/office/powerpoint/2010/main" val="3695981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EF4283-01B3-4B4B-952E-0F52471CD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700" y="1871880"/>
            <a:ext cx="5736238" cy="3857802"/>
          </a:xfrm>
          <a:prstGeom prst="rect">
            <a:avLst/>
          </a:prstGeom>
        </p:spPr>
      </p:pic>
      <p:sp>
        <p:nvSpPr>
          <p:cNvPr id="6" name="Title 18">
            <a:extLst>
              <a:ext uri="{FF2B5EF4-FFF2-40B4-BE49-F238E27FC236}">
                <a16:creationId xmlns:a16="http://schemas.microsoft.com/office/drawing/2014/main" id="{CC831E13-FB84-4466-8973-5110C5011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700" y="449200"/>
            <a:ext cx="10148933" cy="1150782"/>
          </a:xfrm>
        </p:spPr>
        <p:txBody>
          <a:bodyPr>
            <a:normAutofit/>
          </a:bodyPr>
          <a:lstStyle/>
          <a:p>
            <a:r>
              <a:rPr lang="ru-RU" dirty="0"/>
              <a:t>Практика внимания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FC5324-522E-45DA-AD2F-9296D5572B7B}"/>
              </a:ext>
            </a:extLst>
          </p:cNvPr>
          <p:cNvSpPr txBox="1"/>
          <p:nvPr/>
        </p:nvSpPr>
        <p:spPr>
          <a:xfrm>
            <a:off x="7147420" y="1996580"/>
            <a:ext cx="41357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/>
              <a:t>Направленное внимание </a:t>
            </a:r>
            <a:r>
              <a:rPr lang="ru-RU" b="1" dirty="0"/>
              <a:t>активирует ПФК</a:t>
            </a:r>
          </a:p>
          <a:p>
            <a:pPr marL="342900" indent="-342900">
              <a:buAutoNum type="arabicPeriod"/>
            </a:pPr>
            <a:r>
              <a:rPr lang="ru-RU" dirty="0"/>
              <a:t>Внимание, направленное на ощущения в реальном времени </a:t>
            </a:r>
            <a:r>
              <a:rPr lang="ru-RU" b="1" dirty="0"/>
              <a:t>возвращает контроль </a:t>
            </a:r>
            <a:r>
              <a:rPr lang="ru-RU" dirty="0"/>
              <a:t>над самим собой через механизм обратной связи</a:t>
            </a:r>
          </a:p>
          <a:p>
            <a:pPr marL="342900" indent="-342900">
              <a:buAutoNum type="arabicPeriod"/>
            </a:pPr>
            <a:r>
              <a:rPr lang="ru-RU" dirty="0"/>
              <a:t>Практика направленного внимания </a:t>
            </a:r>
            <a:r>
              <a:rPr lang="ru-RU" b="1" dirty="0"/>
              <a:t>тренирует</a:t>
            </a:r>
            <a:r>
              <a:rPr lang="ru-RU" dirty="0"/>
              <a:t> способность саморегуляции</a:t>
            </a:r>
          </a:p>
          <a:p>
            <a:pPr marL="342900" indent="-342900">
              <a:buAutoNum type="arabicPeriod"/>
            </a:pPr>
            <a:r>
              <a:rPr lang="ru-RU" dirty="0"/>
              <a:t>Внимание необходимо направлять на </a:t>
            </a:r>
            <a:r>
              <a:rPr lang="ru-RU" b="1" dirty="0"/>
              <a:t>узловые точки </a:t>
            </a:r>
            <a:r>
              <a:rPr lang="ru-RU" dirty="0"/>
              <a:t>стресс-регуляции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311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A672A60-10F0-4504-8D71-0229CFA86B6C}"/>
              </a:ext>
            </a:extLst>
          </p:cNvPr>
          <p:cNvSpPr txBox="1"/>
          <p:nvPr/>
        </p:nvSpPr>
        <p:spPr>
          <a:xfrm>
            <a:off x="796955" y="2042508"/>
            <a:ext cx="707191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800" dirty="0"/>
              <a:t>Какой уровень стресса я испытываю сейчас? (по шкале 1-10)</a:t>
            </a:r>
          </a:p>
          <a:p>
            <a:pPr marL="342900" indent="-342900">
              <a:buAutoNum type="arabicPeriod"/>
            </a:pPr>
            <a:r>
              <a:rPr lang="ru-RU" sz="2800" dirty="0"/>
              <a:t>Что я могу сделать прямо сейчас, чтобы снизить его уровень? </a:t>
            </a:r>
          </a:p>
          <a:p>
            <a:pPr marL="342900" indent="-342900">
              <a:buAutoNum type="arabicPeriod"/>
            </a:pPr>
            <a:r>
              <a:rPr lang="ru-RU" sz="2800" dirty="0"/>
              <a:t>Что еще я могу сделать для себя?</a:t>
            </a:r>
          </a:p>
          <a:p>
            <a:pPr marL="342900" indent="-342900">
              <a:buAutoNum type="arabicPeriod"/>
            </a:pPr>
            <a:r>
              <a:rPr lang="ru-RU" sz="2800" dirty="0"/>
              <a:t>На каком уровне стресса я нахожусь после этих двух действий?</a:t>
            </a:r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7476D4-EEDE-4B97-B140-715CB3372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6691" y="1434517"/>
            <a:ext cx="2739533" cy="3988965"/>
          </a:xfrm>
          <a:prstGeom prst="rect">
            <a:avLst/>
          </a:prstGeom>
        </p:spPr>
      </p:pic>
      <p:pic>
        <p:nvPicPr>
          <p:cNvPr id="1026" name="Picture 2" descr="Тимоти Голви | Либрусек">
            <a:extLst>
              <a:ext uri="{FF2B5EF4-FFF2-40B4-BE49-F238E27FC236}">
                <a16:creationId xmlns:a16="http://schemas.microsoft.com/office/drawing/2014/main" id="{0B32107C-9A7C-4F5F-9824-C7F471CFE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41" y="303869"/>
            <a:ext cx="1200077" cy="120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6D1769B-CAC5-4A8C-89FA-13DE1EE38AB1}"/>
              </a:ext>
            </a:extLst>
          </p:cNvPr>
          <p:cNvSpPr txBox="1"/>
          <p:nvPr/>
        </p:nvSpPr>
        <p:spPr>
          <a:xfrm>
            <a:off x="2551905" y="580741"/>
            <a:ext cx="5316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САМОКОУЧИНГ В СТРЕССЕ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04546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8">
            <a:extLst>
              <a:ext uri="{FF2B5EF4-FFF2-40B4-BE49-F238E27FC236}">
                <a16:creationId xmlns:a16="http://schemas.microsoft.com/office/drawing/2014/main" id="{CC831E13-FB84-4466-8973-5110C5011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700" y="449199"/>
            <a:ext cx="10148933" cy="1471879"/>
          </a:xfrm>
        </p:spPr>
        <p:txBody>
          <a:bodyPr>
            <a:normAutofit/>
          </a:bodyPr>
          <a:lstStyle/>
          <a:p>
            <a:r>
              <a:rPr lang="ru-RU" dirty="0"/>
              <a:t>Протокол работы со стресс-реакцией 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FC5324-522E-45DA-AD2F-9296D5572B7B}"/>
              </a:ext>
            </a:extLst>
          </p:cNvPr>
          <p:cNvSpPr txBox="1"/>
          <p:nvPr/>
        </p:nvSpPr>
        <p:spPr>
          <a:xfrm>
            <a:off x="880843" y="1921078"/>
            <a:ext cx="791920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1. Восстановить сенсорный контакт. </a:t>
            </a:r>
          </a:p>
          <a:p>
            <a:r>
              <a:rPr lang="ru-RU" sz="2000" dirty="0"/>
              <a:t>Важно фокусироваться на внешнем, а не внутренних переживаниях. </a:t>
            </a:r>
          </a:p>
          <a:p>
            <a:r>
              <a:rPr lang="ru-RU" sz="2000" dirty="0"/>
              <a:t>Техника. 5-4-3-2-1: </a:t>
            </a:r>
          </a:p>
          <a:p>
            <a:r>
              <a:rPr lang="ru-RU" sz="2000" dirty="0"/>
              <a:t>5 вещей увидеть,  4 потрогать, 3 услышать, 2 понюхать 1 попробовать на вкус. </a:t>
            </a:r>
          </a:p>
          <a:p>
            <a:endParaRPr lang="ru-RU" sz="2000" dirty="0"/>
          </a:p>
          <a:p>
            <a:r>
              <a:rPr lang="ru-RU" sz="2000" dirty="0"/>
              <a:t>Сфокусируйтесь на людях вокруг вас. 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7C1BA5-0097-420F-839F-7D28DDE6DB65}"/>
              </a:ext>
            </a:extLst>
          </p:cNvPr>
          <p:cNvSpPr txBox="1"/>
          <p:nvPr/>
        </p:nvSpPr>
        <p:spPr>
          <a:xfrm>
            <a:off x="880843" y="4798503"/>
            <a:ext cx="9912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Природный антистрессовый фактор: вкус мяты во рту и запах лаванды, жасмина, сосны.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408291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2067</TotalTime>
  <Words>1101</Words>
  <Application>Microsoft Office PowerPoint</Application>
  <PresentationFormat>Widescreen</PresentationFormat>
  <Paragraphs>146</Paragraphs>
  <Slides>22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fontCogLatoBold</vt:lpstr>
      <vt:lpstr>fontopen</vt:lpstr>
      <vt:lpstr>PT Sans</vt:lpstr>
      <vt:lpstr>Office Theme</vt:lpstr>
      <vt:lpstr>Как вернуть себя себе</vt:lpstr>
      <vt:lpstr>PowerPoint Presentation</vt:lpstr>
      <vt:lpstr>Протекание стресс-реакции</vt:lpstr>
      <vt:lpstr>PowerPoint Presentation</vt:lpstr>
      <vt:lpstr>PowerPoint Presentation</vt:lpstr>
      <vt:lpstr>Три системы внимания</vt:lpstr>
      <vt:lpstr>Практика внимания</vt:lpstr>
      <vt:lpstr>PowerPoint Presentation</vt:lpstr>
      <vt:lpstr>Протокол работы со стресс-реакцией </vt:lpstr>
      <vt:lpstr>Протокол работы со стресс-реакцией </vt:lpstr>
      <vt:lpstr>Узловые точки саморегуляции – активация парасимпатической НС</vt:lpstr>
      <vt:lpstr>Протокол работы со стресс-реакцией </vt:lpstr>
      <vt:lpstr>Протокол работы со стресс-реакцией </vt:lpstr>
      <vt:lpstr>5. Практика облегчающего дыхания </vt:lpstr>
      <vt:lpstr>PowerPoint Presentation</vt:lpstr>
      <vt:lpstr>PowerPoint Presentation</vt:lpstr>
      <vt:lpstr>PowerPoint Presentation</vt:lpstr>
      <vt:lpstr>PowerPoint Presentation</vt:lpstr>
      <vt:lpstr>Протокол работы со стресс-реакцией </vt:lpstr>
      <vt:lpstr>Протокол работы со стресс-реакцией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вернуть себя себе</dc:title>
  <dc:creator>vit ischenko</dc:creator>
  <cp:lastModifiedBy>vit ischenko</cp:lastModifiedBy>
  <cp:revision>16</cp:revision>
  <dcterms:created xsi:type="dcterms:W3CDTF">2022-03-23T19:10:13Z</dcterms:created>
  <dcterms:modified xsi:type="dcterms:W3CDTF">2022-04-07T11:33:23Z</dcterms:modified>
</cp:coreProperties>
</file>