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9" r:id="rId5"/>
    <p:sldId id="259" r:id="rId6"/>
    <p:sldId id="330" r:id="rId7"/>
    <p:sldId id="261" r:id="rId8"/>
    <p:sldId id="262" r:id="rId9"/>
    <p:sldId id="325" r:id="rId10"/>
    <p:sldId id="264" r:id="rId11"/>
    <p:sldId id="265" r:id="rId12"/>
    <p:sldId id="267" r:id="rId13"/>
    <p:sldId id="260" r:id="rId14"/>
    <p:sldId id="263" r:id="rId15"/>
    <p:sldId id="268" r:id="rId16"/>
    <p:sldId id="270" r:id="rId17"/>
    <p:sldId id="324" r:id="rId18"/>
    <p:sldId id="271" r:id="rId19"/>
    <p:sldId id="272" r:id="rId20"/>
    <p:sldId id="273" r:id="rId21"/>
    <p:sldId id="274" r:id="rId22"/>
    <p:sldId id="326" r:id="rId23"/>
    <p:sldId id="275" r:id="rId24"/>
    <p:sldId id="276" r:id="rId25"/>
    <p:sldId id="277" r:id="rId26"/>
    <p:sldId id="327" r:id="rId27"/>
    <p:sldId id="278" r:id="rId28"/>
    <p:sldId id="323" r:id="rId29"/>
    <p:sldId id="279" r:id="rId30"/>
    <p:sldId id="3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5A0"/>
    <a:srgbClr val="FFF7DD"/>
    <a:srgbClr val="FF7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 ischenko" userId="5a9752ae86b7a029" providerId="LiveId" clId="{3BCB9ED9-B54C-486B-B4FE-9449532C0CBA}"/>
    <pc:docChg chg="undo custSel addSld delSld modSld">
      <pc:chgData name="vit ischenko" userId="5a9752ae86b7a029" providerId="LiveId" clId="{3BCB9ED9-B54C-486B-B4FE-9449532C0CBA}" dt="2022-04-01T06:39:19.572" v="7756" actId="1076"/>
      <pc:docMkLst>
        <pc:docMk/>
      </pc:docMkLst>
      <pc:sldChg chg="addSp modSp mod">
        <pc:chgData name="vit ischenko" userId="5a9752ae86b7a029" providerId="LiveId" clId="{3BCB9ED9-B54C-486B-B4FE-9449532C0CBA}" dt="2022-04-01T06:11:27.036" v="7704" actId="1076"/>
        <pc:sldMkLst>
          <pc:docMk/>
          <pc:sldMk cId="414145819" sldId="256"/>
        </pc:sldMkLst>
        <pc:spChg chg="add mod">
          <ac:chgData name="vit ischenko" userId="5a9752ae86b7a029" providerId="LiveId" clId="{3BCB9ED9-B54C-486B-B4FE-9449532C0CBA}" dt="2022-04-01T06:10:40.825" v="7699" actId="1076"/>
          <ac:spMkLst>
            <pc:docMk/>
            <pc:sldMk cId="414145819" sldId="256"/>
            <ac:spMk id="4" creationId="{EE5A7E33-A30D-41CE-9FF2-D8A38E42E0C3}"/>
          </ac:spMkLst>
        </pc:spChg>
        <pc:spChg chg="mod">
          <ac:chgData name="vit ischenko" userId="5a9752ae86b7a029" providerId="LiveId" clId="{3BCB9ED9-B54C-486B-B4FE-9449532C0CBA}" dt="2022-04-01T05:15:44.509" v="7435"/>
          <ac:spMkLst>
            <pc:docMk/>
            <pc:sldMk cId="414145819" sldId="256"/>
            <ac:spMk id="21" creationId="{127FA550-889A-4E07-A5D7-A3EE014C78F0}"/>
          </ac:spMkLst>
        </pc:spChg>
        <pc:grpChg chg="add mod">
          <ac:chgData name="vit ischenko" userId="5a9752ae86b7a029" providerId="LiveId" clId="{3BCB9ED9-B54C-486B-B4FE-9449532C0CBA}" dt="2022-04-01T05:15:44.509" v="7435"/>
          <ac:grpSpMkLst>
            <pc:docMk/>
            <pc:sldMk cId="414145819" sldId="256"/>
            <ac:grpSpMk id="20" creationId="{EBB58FC5-10CD-4111-8C15-481C5EF2E854}"/>
          </ac:grpSpMkLst>
        </pc:grpChg>
        <pc:picChg chg="mod">
          <ac:chgData name="vit ischenko" userId="5a9752ae86b7a029" providerId="LiveId" clId="{3BCB9ED9-B54C-486B-B4FE-9449532C0CBA}" dt="2022-04-01T05:15:44.509" v="7435"/>
          <ac:picMkLst>
            <pc:docMk/>
            <pc:sldMk cId="414145819" sldId="256"/>
            <ac:picMk id="22" creationId="{36408134-91FE-4E8D-AB57-0FD718F44CBA}"/>
          </ac:picMkLst>
        </pc:picChg>
        <pc:picChg chg="add mod">
          <ac:chgData name="vit ischenko" userId="5a9752ae86b7a029" providerId="LiveId" clId="{3BCB9ED9-B54C-486B-B4FE-9449532C0CBA}" dt="2022-04-01T06:11:27.036" v="7704" actId="1076"/>
          <ac:picMkLst>
            <pc:docMk/>
            <pc:sldMk cId="414145819" sldId="256"/>
            <ac:picMk id="23" creationId="{1DEF7DDA-073A-47AB-B7D0-B313A51D3910}"/>
          </ac:picMkLst>
        </pc:picChg>
      </pc:sldChg>
      <pc:sldChg chg="addSp delSp modSp mod">
        <pc:chgData name="vit ischenko" userId="5a9752ae86b7a029" providerId="LiveId" clId="{3BCB9ED9-B54C-486B-B4FE-9449532C0CBA}" dt="2022-04-01T06:11:17.955" v="7701" actId="21"/>
        <pc:sldMkLst>
          <pc:docMk/>
          <pc:sldMk cId="3259783110" sldId="257"/>
        </pc:sldMkLst>
        <pc:spChg chg="mod">
          <ac:chgData name="vit ischenko" userId="5a9752ae86b7a029" providerId="LiveId" clId="{3BCB9ED9-B54C-486B-B4FE-9449532C0CBA}" dt="2022-04-01T05:52:05.318" v="7466" actId="1076"/>
          <ac:spMkLst>
            <pc:docMk/>
            <pc:sldMk cId="3259783110" sldId="257"/>
            <ac:spMk id="3" creationId="{7476A9EE-7CD1-46EE-8D9C-5C6E0D0BE4C5}"/>
          </ac:spMkLst>
        </pc:spChg>
        <pc:graphicFrameChg chg="add mod">
          <ac:chgData name="vit ischenko" userId="5a9752ae86b7a029" providerId="LiveId" clId="{3BCB9ED9-B54C-486B-B4FE-9449532C0CBA}" dt="2022-04-01T05:52:08.888" v="7467" actId="1076"/>
          <ac:graphicFrameMkLst>
            <pc:docMk/>
            <pc:sldMk cId="3259783110" sldId="257"/>
            <ac:graphicFrameMk id="4" creationId="{4224324E-2FED-4149-944F-EB55DF759174}"/>
          </ac:graphicFrameMkLst>
        </pc:graphicFrameChg>
        <pc:picChg chg="add del mod">
          <ac:chgData name="vit ischenko" userId="5a9752ae86b7a029" providerId="LiveId" clId="{3BCB9ED9-B54C-486B-B4FE-9449532C0CBA}" dt="2022-04-01T06:11:17.955" v="7701" actId="21"/>
          <ac:picMkLst>
            <pc:docMk/>
            <pc:sldMk cId="3259783110" sldId="257"/>
            <ac:picMk id="6" creationId="{170B5C07-4D7A-42AF-8020-FFB05027804E}"/>
          </ac:picMkLst>
        </pc:picChg>
      </pc:sldChg>
      <pc:sldChg chg="addSp delSp modSp mod modAnim">
        <pc:chgData name="vit ischenko" userId="5a9752ae86b7a029" providerId="LiveId" clId="{3BCB9ED9-B54C-486B-B4FE-9449532C0CBA}" dt="2022-03-22T09:13:02.677" v="7348"/>
        <pc:sldMkLst>
          <pc:docMk/>
          <pc:sldMk cId="2363537451" sldId="258"/>
        </pc:sldMkLst>
        <pc:spChg chg="mod">
          <ac:chgData name="vit ischenko" userId="5a9752ae86b7a029" providerId="LiveId" clId="{3BCB9ED9-B54C-486B-B4FE-9449532C0CBA}" dt="2022-03-22T05:42:13.062" v="6554" actId="14100"/>
          <ac:spMkLst>
            <pc:docMk/>
            <pc:sldMk cId="2363537451" sldId="258"/>
            <ac:spMk id="3" creationId="{7476A9EE-7CD1-46EE-8D9C-5C6E0D0BE4C5}"/>
          </ac:spMkLst>
        </pc:spChg>
        <pc:spChg chg="add mod">
          <ac:chgData name="vit ischenko" userId="5a9752ae86b7a029" providerId="LiveId" clId="{3BCB9ED9-B54C-486B-B4FE-9449532C0CBA}" dt="2022-03-22T06:35:41.207" v="7177" actId="1076"/>
          <ac:spMkLst>
            <pc:docMk/>
            <pc:sldMk cId="2363537451" sldId="258"/>
            <ac:spMk id="4" creationId="{153217AE-431D-4D2D-8EBB-3A7F9F9CD45A}"/>
          </ac:spMkLst>
        </pc:spChg>
        <pc:spChg chg="del mod">
          <ac:chgData name="vit ischenko" userId="5a9752ae86b7a029" providerId="LiveId" clId="{3BCB9ED9-B54C-486B-B4FE-9449532C0CBA}" dt="2022-03-22T09:12:59.068" v="7347"/>
          <ac:spMkLst>
            <pc:docMk/>
            <pc:sldMk cId="2363537451" sldId="258"/>
            <ac:spMk id="5" creationId="{74339FB0-F0C7-4556-B551-0C818FAC0DBC}"/>
          </ac:spMkLst>
        </pc:spChg>
        <pc:spChg chg="del mod">
          <ac:chgData name="vit ischenko" userId="5a9752ae86b7a029" providerId="LiveId" clId="{3BCB9ED9-B54C-486B-B4FE-9449532C0CBA}" dt="2022-03-22T09:13:02.677" v="7348"/>
          <ac:spMkLst>
            <pc:docMk/>
            <pc:sldMk cId="2363537451" sldId="258"/>
            <ac:spMk id="6" creationId="{B3147B72-8370-4C98-AEE7-878D73811178}"/>
          </ac:spMkLst>
        </pc:spChg>
      </pc:sldChg>
      <pc:sldChg chg="addSp modSp mod modAnim">
        <pc:chgData name="vit ischenko" userId="5a9752ae86b7a029" providerId="LiveId" clId="{3BCB9ED9-B54C-486B-B4FE-9449532C0CBA}" dt="2022-03-22T13:19:10.682" v="7426" actId="20577"/>
        <pc:sldMkLst>
          <pc:docMk/>
          <pc:sldMk cId="421639025" sldId="259"/>
        </pc:sldMkLst>
        <pc:spChg chg="mod">
          <ac:chgData name="vit ischenko" userId="5a9752ae86b7a029" providerId="LiveId" clId="{3BCB9ED9-B54C-486B-B4FE-9449532C0CBA}" dt="2022-03-22T05:59:59.993" v="6629" actId="20577"/>
          <ac:spMkLst>
            <pc:docMk/>
            <pc:sldMk cId="421639025" sldId="259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2T13:18:32.965" v="7401" actId="14100"/>
          <ac:spMkLst>
            <pc:docMk/>
            <pc:sldMk cId="421639025" sldId="259"/>
            <ac:spMk id="3" creationId="{7476A9EE-7CD1-46EE-8D9C-5C6E0D0BE4C5}"/>
          </ac:spMkLst>
        </pc:spChg>
        <pc:spChg chg="add mod">
          <ac:chgData name="vit ischenko" userId="5a9752ae86b7a029" providerId="LiveId" clId="{3BCB9ED9-B54C-486B-B4FE-9449532C0CBA}" dt="2022-03-22T13:18:39.934" v="7405" actId="1076"/>
          <ac:spMkLst>
            <pc:docMk/>
            <pc:sldMk cId="421639025" sldId="259"/>
            <ac:spMk id="5" creationId="{9D7917FB-E696-4189-BC47-B0E52DB77D24}"/>
          </ac:spMkLst>
        </pc:spChg>
        <pc:spChg chg="add mod">
          <ac:chgData name="vit ischenko" userId="5a9752ae86b7a029" providerId="LiveId" clId="{3BCB9ED9-B54C-486B-B4FE-9449532C0CBA}" dt="2022-03-22T13:19:10.682" v="7426" actId="20577"/>
          <ac:spMkLst>
            <pc:docMk/>
            <pc:sldMk cId="421639025" sldId="259"/>
            <ac:spMk id="7" creationId="{EF7DA64B-B9C9-4752-BB19-C0F65467859D}"/>
          </ac:spMkLst>
        </pc:spChg>
        <pc:picChg chg="add mod">
          <ac:chgData name="vit ischenko" userId="5a9752ae86b7a029" providerId="LiveId" clId="{3BCB9ED9-B54C-486B-B4FE-9449532C0CBA}" dt="2022-03-22T13:18:37.438" v="7404" actId="1076"/>
          <ac:picMkLst>
            <pc:docMk/>
            <pc:sldMk cId="421639025" sldId="259"/>
            <ac:picMk id="4" creationId="{7D091B63-27AF-4808-A9D2-FD412FBA24E6}"/>
          </ac:picMkLst>
        </pc:picChg>
        <pc:picChg chg="add mod">
          <ac:chgData name="vit ischenko" userId="5a9752ae86b7a029" providerId="LiveId" clId="{3BCB9ED9-B54C-486B-B4FE-9449532C0CBA}" dt="2022-03-22T13:19:00.408" v="7409" actId="14100"/>
          <ac:picMkLst>
            <pc:docMk/>
            <pc:sldMk cId="421639025" sldId="259"/>
            <ac:picMk id="6" creationId="{40DC3715-DAD3-4021-A914-CDCF0D842B4C}"/>
          </ac:picMkLst>
        </pc:picChg>
      </pc:sldChg>
      <pc:sldChg chg="modAnim">
        <pc:chgData name="vit ischenko" userId="5a9752ae86b7a029" providerId="LiveId" clId="{3BCB9ED9-B54C-486B-B4FE-9449532C0CBA}" dt="2022-03-22T06:36:16.655" v="7183"/>
        <pc:sldMkLst>
          <pc:docMk/>
          <pc:sldMk cId="982809219" sldId="261"/>
        </pc:sldMkLst>
      </pc:sldChg>
      <pc:sldChg chg="modSp mod">
        <pc:chgData name="vit ischenko" userId="5a9752ae86b7a029" providerId="LiveId" clId="{3BCB9ED9-B54C-486B-B4FE-9449532C0CBA}" dt="2022-03-20T12:03:20.875" v="42" actId="20577"/>
        <pc:sldMkLst>
          <pc:docMk/>
          <pc:sldMk cId="3049292038" sldId="262"/>
        </pc:sldMkLst>
        <pc:spChg chg="mod">
          <ac:chgData name="vit ischenko" userId="5a9752ae86b7a029" providerId="LiveId" clId="{3BCB9ED9-B54C-486B-B4FE-9449532C0CBA}" dt="2022-03-20T12:03:20.875" v="42" actId="20577"/>
          <ac:spMkLst>
            <pc:docMk/>
            <pc:sldMk cId="3049292038" sldId="262"/>
            <ac:spMk id="3" creationId="{7476A9EE-7CD1-46EE-8D9C-5C6E0D0BE4C5}"/>
          </ac:spMkLst>
        </pc:spChg>
      </pc:sldChg>
      <pc:sldChg chg="modSp mod">
        <pc:chgData name="vit ischenko" userId="5a9752ae86b7a029" providerId="LiveId" clId="{3BCB9ED9-B54C-486B-B4FE-9449532C0CBA}" dt="2022-03-21T08:42:23.991" v="4223" actId="20577"/>
        <pc:sldMkLst>
          <pc:docMk/>
          <pc:sldMk cId="3478787869" sldId="264"/>
        </pc:sldMkLst>
        <pc:spChg chg="mod">
          <ac:chgData name="vit ischenko" userId="5a9752ae86b7a029" providerId="LiveId" clId="{3BCB9ED9-B54C-486B-B4FE-9449532C0CBA}" dt="2022-03-21T08:42:23.991" v="4223" actId="20577"/>
          <ac:spMkLst>
            <pc:docMk/>
            <pc:sldMk cId="3478787869" sldId="264"/>
            <ac:spMk id="2" creationId="{57E763A1-9F98-421E-9C8B-4D8BF80A6017}"/>
          </ac:spMkLst>
        </pc:spChg>
      </pc:sldChg>
      <pc:sldChg chg="addSp modSp mod">
        <pc:chgData name="vit ischenko" userId="5a9752ae86b7a029" providerId="LiveId" clId="{3BCB9ED9-B54C-486B-B4FE-9449532C0CBA}" dt="2022-03-29T07:54:07.659" v="7434" actId="1076"/>
        <pc:sldMkLst>
          <pc:docMk/>
          <pc:sldMk cId="266932764" sldId="267"/>
        </pc:sldMkLst>
        <pc:spChg chg="add mod">
          <ac:chgData name="vit ischenko" userId="5a9752ae86b7a029" providerId="LiveId" clId="{3BCB9ED9-B54C-486B-B4FE-9449532C0CBA}" dt="2022-03-29T07:54:02.907" v="7433" actId="1076"/>
          <ac:spMkLst>
            <pc:docMk/>
            <pc:sldMk cId="266932764" sldId="267"/>
            <ac:spMk id="9" creationId="{80462176-DAF7-4221-A249-90390C7BA3F5}"/>
          </ac:spMkLst>
        </pc:spChg>
        <pc:spChg chg="add mod">
          <ac:chgData name="vit ischenko" userId="5a9752ae86b7a029" providerId="LiveId" clId="{3BCB9ED9-B54C-486B-B4FE-9449532C0CBA}" dt="2022-03-29T07:54:07.659" v="7434" actId="1076"/>
          <ac:spMkLst>
            <pc:docMk/>
            <pc:sldMk cId="266932764" sldId="267"/>
            <ac:spMk id="10" creationId="{295A8142-3FF4-43DA-BCB2-D1836BC9F8B8}"/>
          </ac:spMkLst>
        </pc:spChg>
        <pc:picChg chg="mod">
          <ac:chgData name="vit ischenko" userId="5a9752ae86b7a029" providerId="LiveId" clId="{3BCB9ED9-B54C-486B-B4FE-9449532C0CBA}" dt="2022-03-29T07:53:56.840" v="7431" actId="1076"/>
          <ac:picMkLst>
            <pc:docMk/>
            <pc:sldMk cId="266932764" sldId="267"/>
            <ac:picMk id="7" creationId="{4C13417E-04F2-4F00-B8B7-F483ECCD3C7B}"/>
          </ac:picMkLst>
        </pc:picChg>
        <pc:picChg chg="add mod">
          <ac:chgData name="vit ischenko" userId="5a9752ae86b7a029" providerId="LiveId" clId="{3BCB9ED9-B54C-486B-B4FE-9449532C0CBA}" dt="2022-03-29T07:53:50.952" v="7429" actId="1076"/>
          <ac:picMkLst>
            <pc:docMk/>
            <pc:sldMk cId="266932764" sldId="267"/>
            <ac:picMk id="8" creationId="{244D5AC0-940F-4304-907C-0E8CF45188AF}"/>
          </ac:picMkLst>
        </pc:picChg>
      </pc:sldChg>
      <pc:sldChg chg="addSp delSp modSp mod">
        <pc:chgData name="vit ischenko" userId="5a9752ae86b7a029" providerId="LiveId" clId="{3BCB9ED9-B54C-486B-B4FE-9449532C0CBA}" dt="2022-03-20T15:21:55.230" v="1167" actId="21"/>
        <pc:sldMkLst>
          <pc:docMk/>
          <pc:sldMk cId="160604710" sldId="268"/>
        </pc:sldMkLst>
        <pc:spChg chg="mod">
          <ac:chgData name="vit ischenko" userId="5a9752ae86b7a029" providerId="LiveId" clId="{3BCB9ED9-B54C-486B-B4FE-9449532C0CBA}" dt="2022-03-20T12:02:01.983" v="0" actId="1076"/>
          <ac:spMkLst>
            <pc:docMk/>
            <pc:sldMk cId="160604710" sldId="268"/>
            <ac:spMk id="2" creationId="{11044EF6-827D-45E6-A8D4-8E6279B949AF}"/>
          </ac:spMkLst>
        </pc:spChg>
        <pc:spChg chg="add del mod">
          <ac:chgData name="vit ischenko" userId="5a9752ae86b7a029" providerId="LiveId" clId="{3BCB9ED9-B54C-486B-B4FE-9449532C0CBA}" dt="2022-03-20T15:21:55.230" v="1167" actId="21"/>
          <ac:spMkLst>
            <pc:docMk/>
            <pc:sldMk cId="160604710" sldId="268"/>
            <ac:spMk id="3" creationId="{9622286C-CDDF-4810-B52E-C08557BBE78B}"/>
          </ac:spMkLst>
        </pc:spChg>
        <pc:spChg chg="add mod">
          <ac:chgData name="vit ischenko" userId="5a9752ae86b7a029" providerId="LiveId" clId="{3BCB9ED9-B54C-486B-B4FE-9449532C0CBA}" dt="2022-03-20T12:02:26.388" v="19" actId="1076"/>
          <ac:spMkLst>
            <pc:docMk/>
            <pc:sldMk cId="160604710" sldId="268"/>
            <ac:spMk id="42" creationId="{4D286A7A-74EE-49D6-AD97-2D5D43F59AC0}"/>
          </ac:spMkLst>
        </pc:spChg>
      </pc:sldChg>
      <pc:sldChg chg="add del">
        <pc:chgData name="vit ischenko" userId="5a9752ae86b7a029" providerId="LiveId" clId="{3BCB9ED9-B54C-486B-B4FE-9449532C0CBA}" dt="2022-03-20T12:04:52.480" v="44" actId="47"/>
        <pc:sldMkLst>
          <pc:docMk/>
          <pc:sldMk cId="366308422" sldId="269"/>
        </pc:sldMkLst>
      </pc:sldChg>
      <pc:sldChg chg="addSp modSp mod">
        <pc:chgData name="vit ischenko" userId="5a9752ae86b7a029" providerId="LiveId" clId="{3BCB9ED9-B54C-486B-B4FE-9449532C0CBA}" dt="2022-03-20T13:40:27.809" v="550" actId="1076"/>
        <pc:sldMkLst>
          <pc:docMk/>
          <pc:sldMk cId="1971286329" sldId="270"/>
        </pc:sldMkLst>
        <pc:spChg chg="mod">
          <ac:chgData name="vit ischenko" userId="5a9752ae86b7a029" providerId="LiveId" clId="{3BCB9ED9-B54C-486B-B4FE-9449532C0CBA}" dt="2022-03-20T12:05:13.521" v="86" actId="20577"/>
          <ac:spMkLst>
            <pc:docMk/>
            <pc:sldMk cId="1971286329" sldId="270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0T13:40:27.809" v="550" actId="1076"/>
          <ac:spMkLst>
            <pc:docMk/>
            <pc:sldMk cId="1971286329" sldId="270"/>
            <ac:spMk id="3" creationId="{7476A9EE-7CD1-46EE-8D9C-5C6E0D0BE4C5}"/>
          </ac:spMkLst>
        </pc:spChg>
        <pc:picChg chg="add mod">
          <ac:chgData name="vit ischenko" userId="5a9752ae86b7a029" providerId="LiveId" clId="{3BCB9ED9-B54C-486B-B4FE-9449532C0CBA}" dt="2022-03-20T12:19:58.312" v="470" actId="14100"/>
          <ac:picMkLst>
            <pc:docMk/>
            <pc:sldMk cId="1971286329" sldId="270"/>
            <ac:picMk id="4" creationId="{EB3E3675-15D6-433C-9CDF-FF1B3C87CA4B}"/>
          </ac:picMkLst>
        </pc:picChg>
      </pc:sldChg>
      <pc:sldChg chg="addSp delSp modSp add mod">
        <pc:chgData name="vit ischenko" userId="5a9752ae86b7a029" providerId="LiveId" clId="{3BCB9ED9-B54C-486B-B4FE-9449532C0CBA}" dt="2022-03-20T15:26:56.613" v="1260" actId="1076"/>
        <pc:sldMkLst>
          <pc:docMk/>
          <pc:sldMk cId="3530571674" sldId="271"/>
        </pc:sldMkLst>
        <pc:spChg chg="mod">
          <ac:chgData name="vit ischenko" userId="5a9752ae86b7a029" providerId="LiveId" clId="{3BCB9ED9-B54C-486B-B4FE-9449532C0CBA}" dt="2022-03-20T12:24:58.866" v="506" actId="20577"/>
          <ac:spMkLst>
            <pc:docMk/>
            <pc:sldMk cId="3530571674" sldId="271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0T15:26:40.903" v="1259" actId="20577"/>
          <ac:spMkLst>
            <pc:docMk/>
            <pc:sldMk cId="3530571674" sldId="271"/>
            <ac:spMk id="3" creationId="{7476A9EE-7CD1-46EE-8D9C-5C6E0D0BE4C5}"/>
          </ac:spMkLst>
        </pc:spChg>
        <pc:spChg chg="add del">
          <ac:chgData name="vit ischenko" userId="5a9752ae86b7a029" providerId="LiveId" clId="{3BCB9ED9-B54C-486B-B4FE-9449532C0CBA}" dt="2022-03-20T15:09:03.418" v="1041" actId="478"/>
          <ac:spMkLst>
            <pc:docMk/>
            <pc:sldMk cId="3530571674" sldId="271"/>
            <ac:spMk id="5" creationId="{C1D1D962-6237-4226-9CBD-0C363AD61007}"/>
          </ac:spMkLst>
        </pc:spChg>
        <pc:spChg chg="add del mod">
          <ac:chgData name="vit ischenko" userId="5a9752ae86b7a029" providerId="LiveId" clId="{3BCB9ED9-B54C-486B-B4FE-9449532C0CBA}" dt="2022-03-20T15:09:03.418" v="1041" actId="478"/>
          <ac:spMkLst>
            <pc:docMk/>
            <pc:sldMk cId="3530571674" sldId="271"/>
            <ac:spMk id="7" creationId="{6C78C4C5-8B8A-4888-97FD-4EE8E0C83930}"/>
          </ac:spMkLst>
        </pc:spChg>
        <pc:spChg chg="add">
          <ac:chgData name="vit ischenko" userId="5a9752ae86b7a029" providerId="LiveId" clId="{3BCB9ED9-B54C-486B-B4FE-9449532C0CBA}" dt="2022-03-20T15:22:40.299" v="1172"/>
          <ac:spMkLst>
            <pc:docMk/>
            <pc:sldMk cId="3530571674" sldId="271"/>
            <ac:spMk id="31" creationId="{388BD366-44B9-4890-BBE6-1438B52A0FFC}"/>
          </ac:spMkLst>
        </pc:spChg>
        <pc:spChg chg="add mod">
          <ac:chgData name="vit ischenko" userId="5a9752ae86b7a029" providerId="LiveId" clId="{3BCB9ED9-B54C-486B-B4FE-9449532C0CBA}" dt="2022-03-20T15:25:57.933" v="1240" actId="1076"/>
          <ac:spMkLst>
            <pc:docMk/>
            <pc:sldMk cId="3530571674" sldId="271"/>
            <ac:spMk id="32" creationId="{CFB3BEA1-DF3F-4216-9046-748695741C32}"/>
          </ac:spMkLst>
        </pc:spChg>
        <pc:graphicFrameChg chg="add mod">
          <ac:chgData name="vit ischenko" userId="5a9752ae86b7a029" providerId="LiveId" clId="{3BCB9ED9-B54C-486B-B4FE-9449532C0CBA}" dt="2022-03-20T15:17:46.676" v="1088" actId="1076"/>
          <ac:graphicFrameMkLst>
            <pc:docMk/>
            <pc:sldMk cId="3530571674" sldId="271"/>
            <ac:graphicFrameMk id="28" creationId="{8EE6EFDD-12CD-47B6-BAE3-AB6E6D7179C0}"/>
          </ac:graphicFrameMkLst>
        </pc:graphicFrameChg>
        <pc:graphicFrameChg chg="add mod">
          <ac:chgData name="vit ischenko" userId="5a9752ae86b7a029" providerId="LiveId" clId="{3BCB9ED9-B54C-486B-B4FE-9449532C0CBA}" dt="2022-03-20T15:26:56.613" v="1260" actId="1076"/>
          <ac:graphicFrameMkLst>
            <pc:docMk/>
            <pc:sldMk cId="3530571674" sldId="271"/>
            <ac:graphicFrameMk id="30" creationId="{EA663754-497B-48F5-8A6B-06653A7DF1F8}"/>
          </ac:graphicFrameMkLst>
        </pc:graphicFrameChg>
        <pc:picChg chg="del">
          <ac:chgData name="vit ischenko" userId="5a9752ae86b7a029" providerId="LiveId" clId="{3BCB9ED9-B54C-486B-B4FE-9449532C0CBA}" dt="2022-03-20T12:25:02.146" v="507" actId="478"/>
          <ac:picMkLst>
            <pc:docMk/>
            <pc:sldMk cId="3530571674" sldId="271"/>
            <ac:picMk id="4" creationId="{EB3E3675-15D6-433C-9CDF-FF1B3C87CA4B}"/>
          </ac:picMkLst>
        </pc:picChg>
        <pc:picChg chg="add del mod">
          <ac:chgData name="vit ischenko" userId="5a9752ae86b7a029" providerId="LiveId" clId="{3BCB9ED9-B54C-486B-B4FE-9449532C0CBA}" dt="2022-03-20T15:16:05.011" v="1080" actId="478"/>
          <ac:picMkLst>
            <pc:docMk/>
            <pc:sldMk cId="3530571674" sldId="271"/>
            <ac:picMk id="8" creationId="{BFF06921-365C-4175-A9E2-99B43D64EC89}"/>
          </ac:picMkLst>
        </pc:picChg>
        <pc:picChg chg="add del mod">
          <ac:chgData name="vit ischenko" userId="5a9752ae86b7a029" providerId="LiveId" clId="{3BCB9ED9-B54C-486B-B4FE-9449532C0CBA}" dt="2022-03-20T15:16:06.873" v="1083" actId="478"/>
          <ac:picMkLst>
            <pc:docMk/>
            <pc:sldMk cId="3530571674" sldId="271"/>
            <ac:picMk id="9" creationId="{25C9AAB1-9A63-46B7-9467-7CE7024E92F2}"/>
          </ac:picMkLst>
        </pc:picChg>
        <pc:picChg chg="add del mod">
          <ac:chgData name="vit ischenko" userId="5a9752ae86b7a029" providerId="LiveId" clId="{3BCB9ED9-B54C-486B-B4FE-9449532C0CBA}" dt="2022-03-20T15:16:06.361" v="1082" actId="478"/>
          <ac:picMkLst>
            <pc:docMk/>
            <pc:sldMk cId="3530571674" sldId="271"/>
            <ac:picMk id="10" creationId="{F6AFB567-866F-47C4-9729-8986C4B1F2DF}"/>
          </ac:picMkLst>
        </pc:picChg>
        <pc:picChg chg="add del mod">
          <ac:chgData name="vit ischenko" userId="5a9752ae86b7a029" providerId="LiveId" clId="{3BCB9ED9-B54C-486B-B4FE-9449532C0CBA}" dt="2022-03-20T15:16:05.011" v="1080" actId="478"/>
          <ac:picMkLst>
            <pc:docMk/>
            <pc:sldMk cId="3530571674" sldId="271"/>
            <ac:picMk id="11" creationId="{88263A9D-145D-4CBE-B215-26601BDFBD2E}"/>
          </ac:picMkLst>
        </pc:picChg>
        <pc:picChg chg="add del mod">
          <ac:chgData name="vit ischenko" userId="5a9752ae86b7a029" providerId="LiveId" clId="{3BCB9ED9-B54C-486B-B4FE-9449532C0CBA}" dt="2022-03-20T15:16:05.011" v="1080" actId="478"/>
          <ac:picMkLst>
            <pc:docMk/>
            <pc:sldMk cId="3530571674" sldId="271"/>
            <ac:picMk id="12" creationId="{3520A8E6-EE5A-4C29-B67E-3C403311A4DE}"/>
          </ac:picMkLst>
        </pc:picChg>
        <pc:picChg chg="add del mod">
          <ac:chgData name="vit ischenko" userId="5a9752ae86b7a029" providerId="LiveId" clId="{3BCB9ED9-B54C-486B-B4FE-9449532C0CBA}" dt="2022-03-20T15:16:05.857" v="1081" actId="478"/>
          <ac:picMkLst>
            <pc:docMk/>
            <pc:sldMk cId="3530571674" sldId="271"/>
            <ac:picMk id="29" creationId="{75902EEE-B4EB-4CAA-911D-17899ADCEAC0}"/>
          </ac:picMkLst>
        </pc:picChg>
        <pc:picChg chg="add del mod">
          <ac:chgData name="vit ischenko" userId="5a9752ae86b7a029" providerId="LiveId" clId="{3BCB9ED9-B54C-486B-B4FE-9449532C0CBA}" dt="2022-03-20T15:23:05.359" v="1175" actId="478"/>
          <ac:picMkLst>
            <pc:docMk/>
            <pc:sldMk cId="3530571674" sldId="271"/>
            <ac:picMk id="34" creationId="{FABB98B9-9B6F-4014-BE61-0371A0E57A8D}"/>
          </ac:picMkLst>
        </pc:picChg>
        <pc:picChg chg="add del mod">
          <ac:chgData name="vit ischenko" userId="5a9752ae86b7a029" providerId="LiveId" clId="{3BCB9ED9-B54C-486B-B4FE-9449532C0CBA}" dt="2022-03-20T15:22:03.452" v="1170" actId="478"/>
          <ac:picMkLst>
            <pc:docMk/>
            <pc:sldMk cId="3530571674" sldId="271"/>
            <ac:picMk id="2050" creationId="{D6AF1D2F-B556-44B5-8CD6-0D0BBA71C90A}"/>
          </ac:picMkLst>
        </pc:picChg>
        <pc:picChg chg="add del mod">
          <ac:chgData name="vit ischenko" userId="5a9752ae86b7a029" providerId="LiveId" clId="{3BCB9ED9-B54C-486B-B4FE-9449532C0CBA}" dt="2022-03-20T15:23:52.359" v="1178" actId="478"/>
          <ac:picMkLst>
            <pc:docMk/>
            <pc:sldMk cId="3530571674" sldId="271"/>
            <ac:picMk id="2056" creationId="{4A67BDA2-06A0-42AF-97C7-9581FBE29D7B}"/>
          </ac:picMkLst>
        </pc:picChg>
        <pc:picChg chg="add mod">
          <ac:chgData name="vit ischenko" userId="5a9752ae86b7a029" providerId="LiveId" clId="{3BCB9ED9-B54C-486B-B4FE-9449532C0CBA}" dt="2022-03-20T15:25:06.181" v="1191" actId="1076"/>
          <ac:picMkLst>
            <pc:docMk/>
            <pc:sldMk cId="3530571674" sldId="271"/>
            <ac:picMk id="2058" creationId="{3C514864-2C42-4CCF-AA53-76C8086CF1E5}"/>
          </ac:picMkLst>
        </pc:picChg>
        <pc:cxnChg chg="add del mod">
          <ac:chgData name="vit ischenko" userId="5a9752ae86b7a029" providerId="LiveId" clId="{3BCB9ED9-B54C-486B-B4FE-9449532C0CBA}" dt="2022-03-20T15:16:05.011" v="1080" actId="478"/>
          <ac:cxnSpMkLst>
            <pc:docMk/>
            <pc:sldMk cId="3530571674" sldId="271"/>
            <ac:cxnSpMk id="13" creationId="{41BDEE8C-AA26-43B0-A31E-F9A739735F69}"/>
          </ac:cxnSpMkLst>
        </pc:cxnChg>
        <pc:cxnChg chg="add del mod">
          <ac:chgData name="vit ischenko" userId="5a9752ae86b7a029" providerId="LiveId" clId="{3BCB9ED9-B54C-486B-B4FE-9449532C0CBA}" dt="2022-03-20T15:16:05.011" v="1080" actId="478"/>
          <ac:cxnSpMkLst>
            <pc:docMk/>
            <pc:sldMk cId="3530571674" sldId="271"/>
            <ac:cxnSpMk id="15" creationId="{94B05375-15E2-4658-856E-B14460060188}"/>
          </ac:cxnSpMkLst>
        </pc:cxnChg>
        <pc:cxnChg chg="add del mod">
          <ac:chgData name="vit ischenko" userId="5a9752ae86b7a029" providerId="LiveId" clId="{3BCB9ED9-B54C-486B-B4FE-9449532C0CBA}" dt="2022-03-20T15:16:05.011" v="1080" actId="478"/>
          <ac:cxnSpMkLst>
            <pc:docMk/>
            <pc:sldMk cId="3530571674" sldId="271"/>
            <ac:cxnSpMk id="17" creationId="{AE4B8EEF-C073-44E2-A1A1-C7D6CA944F18}"/>
          </ac:cxnSpMkLst>
        </pc:cxnChg>
        <pc:cxnChg chg="add del mod">
          <ac:chgData name="vit ischenko" userId="5a9752ae86b7a029" providerId="LiveId" clId="{3BCB9ED9-B54C-486B-B4FE-9449532C0CBA}" dt="2022-03-20T15:16:05.011" v="1080" actId="478"/>
          <ac:cxnSpMkLst>
            <pc:docMk/>
            <pc:sldMk cId="3530571674" sldId="271"/>
            <ac:cxnSpMk id="19" creationId="{CC7AA4DE-A97F-43F4-989E-B5D35DAC4841}"/>
          </ac:cxnSpMkLst>
        </pc:cxnChg>
        <pc:cxnChg chg="add del mod">
          <ac:chgData name="vit ischenko" userId="5a9752ae86b7a029" providerId="LiveId" clId="{3BCB9ED9-B54C-486B-B4FE-9449532C0CBA}" dt="2022-03-20T15:16:05.011" v="1080" actId="478"/>
          <ac:cxnSpMkLst>
            <pc:docMk/>
            <pc:sldMk cId="3530571674" sldId="271"/>
            <ac:cxnSpMk id="21" creationId="{47AB15D7-CDB1-4E33-92F4-52FD3823099E}"/>
          </ac:cxnSpMkLst>
        </pc:cxnChg>
      </pc:sldChg>
      <pc:sldChg chg="addSp delSp modSp add mod">
        <pc:chgData name="vit ischenko" userId="5a9752ae86b7a029" providerId="LiveId" clId="{3BCB9ED9-B54C-486B-B4FE-9449532C0CBA}" dt="2022-03-21T07:57:13.849" v="4092" actId="313"/>
        <pc:sldMkLst>
          <pc:docMk/>
          <pc:sldMk cId="443808050" sldId="272"/>
        </pc:sldMkLst>
        <pc:spChg chg="mod">
          <ac:chgData name="vit ischenko" userId="5a9752ae86b7a029" providerId="LiveId" clId="{3BCB9ED9-B54C-486B-B4FE-9449532C0CBA}" dt="2022-03-20T15:31:29.913" v="1279" actId="14100"/>
          <ac:spMkLst>
            <pc:docMk/>
            <pc:sldMk cId="443808050" sldId="272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1T07:57:13.849" v="4092" actId="313"/>
          <ac:spMkLst>
            <pc:docMk/>
            <pc:sldMk cId="443808050" sldId="272"/>
            <ac:spMk id="3" creationId="{7476A9EE-7CD1-46EE-8D9C-5C6E0D0BE4C5}"/>
          </ac:spMkLst>
        </pc:spChg>
        <pc:spChg chg="del">
          <ac:chgData name="vit ischenko" userId="5a9752ae86b7a029" providerId="LiveId" clId="{3BCB9ED9-B54C-486B-B4FE-9449532C0CBA}" dt="2022-03-20T15:36:32.552" v="1648" actId="478"/>
          <ac:spMkLst>
            <pc:docMk/>
            <pc:sldMk cId="443808050" sldId="272"/>
            <ac:spMk id="32" creationId="{CFB3BEA1-DF3F-4216-9046-748695741C32}"/>
          </ac:spMkLst>
        </pc:spChg>
        <pc:graphicFrameChg chg="del">
          <ac:chgData name="vit ischenko" userId="5a9752ae86b7a029" providerId="LiveId" clId="{3BCB9ED9-B54C-486B-B4FE-9449532C0CBA}" dt="2022-03-20T15:36:37.359" v="1650" actId="478"/>
          <ac:graphicFrameMkLst>
            <pc:docMk/>
            <pc:sldMk cId="443808050" sldId="272"/>
            <ac:graphicFrameMk id="28" creationId="{8EE6EFDD-12CD-47B6-BAE3-AB6E6D7179C0}"/>
          </ac:graphicFrameMkLst>
        </pc:graphicFrameChg>
        <pc:graphicFrameChg chg="del">
          <ac:chgData name="vit ischenko" userId="5a9752ae86b7a029" providerId="LiveId" clId="{3BCB9ED9-B54C-486B-B4FE-9449532C0CBA}" dt="2022-03-20T15:36:34.621" v="1649" actId="478"/>
          <ac:graphicFrameMkLst>
            <pc:docMk/>
            <pc:sldMk cId="443808050" sldId="272"/>
            <ac:graphicFrameMk id="30" creationId="{EA663754-497B-48F5-8A6B-06653A7DF1F8}"/>
          </ac:graphicFrameMkLst>
        </pc:graphicFrameChg>
        <pc:picChg chg="del">
          <ac:chgData name="vit ischenko" userId="5a9752ae86b7a029" providerId="LiveId" clId="{3BCB9ED9-B54C-486B-B4FE-9449532C0CBA}" dt="2022-03-20T15:31:26.322" v="1278" actId="478"/>
          <ac:picMkLst>
            <pc:docMk/>
            <pc:sldMk cId="443808050" sldId="272"/>
            <ac:picMk id="2058" creationId="{3C514864-2C42-4CCF-AA53-76C8086CF1E5}"/>
          </ac:picMkLst>
        </pc:picChg>
        <pc:picChg chg="add del mod">
          <ac:chgData name="vit ischenko" userId="5a9752ae86b7a029" providerId="LiveId" clId="{3BCB9ED9-B54C-486B-B4FE-9449532C0CBA}" dt="2022-03-20T15:37:42.933" v="1654" actId="478"/>
          <ac:picMkLst>
            <pc:docMk/>
            <pc:sldMk cId="443808050" sldId="272"/>
            <ac:picMk id="5125" creationId="{C84DD249-F777-4A51-9D0E-C5C28E4183D5}"/>
          </ac:picMkLst>
        </pc:picChg>
        <pc:picChg chg="add mod">
          <ac:chgData name="vit ischenko" userId="5a9752ae86b7a029" providerId="LiveId" clId="{3BCB9ED9-B54C-486B-B4FE-9449532C0CBA}" dt="2022-03-20T15:37:52.366" v="1659" actId="1076"/>
          <ac:picMkLst>
            <pc:docMk/>
            <pc:sldMk cId="443808050" sldId="272"/>
            <ac:picMk id="5127" creationId="{4F0865A6-8772-4899-A16B-57C42C72D833}"/>
          </ac:picMkLst>
        </pc:picChg>
      </pc:sldChg>
      <pc:sldChg chg="delSp modSp add mod">
        <pc:chgData name="vit ischenko" userId="5a9752ae86b7a029" providerId="LiveId" clId="{3BCB9ED9-B54C-486B-B4FE-9449532C0CBA}" dt="2022-03-20T15:59:59.902" v="2743" actId="20577"/>
        <pc:sldMkLst>
          <pc:docMk/>
          <pc:sldMk cId="2258583273" sldId="273"/>
        </pc:sldMkLst>
        <pc:spChg chg="mod">
          <ac:chgData name="vit ischenko" userId="5a9752ae86b7a029" providerId="LiveId" clId="{3BCB9ED9-B54C-486B-B4FE-9449532C0CBA}" dt="2022-03-20T15:45:40.939" v="1958" actId="20577"/>
          <ac:spMkLst>
            <pc:docMk/>
            <pc:sldMk cId="2258583273" sldId="273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0T15:59:59.902" v="2743" actId="20577"/>
          <ac:spMkLst>
            <pc:docMk/>
            <pc:sldMk cId="2258583273" sldId="273"/>
            <ac:spMk id="3" creationId="{7476A9EE-7CD1-46EE-8D9C-5C6E0D0BE4C5}"/>
          </ac:spMkLst>
        </pc:spChg>
        <pc:picChg chg="del">
          <ac:chgData name="vit ischenko" userId="5a9752ae86b7a029" providerId="LiveId" clId="{3BCB9ED9-B54C-486B-B4FE-9449532C0CBA}" dt="2022-03-20T15:45:44.241" v="1959" actId="478"/>
          <ac:picMkLst>
            <pc:docMk/>
            <pc:sldMk cId="2258583273" sldId="273"/>
            <ac:picMk id="5127" creationId="{4F0865A6-8772-4899-A16B-57C42C72D833}"/>
          </ac:picMkLst>
        </pc:picChg>
      </pc:sldChg>
      <pc:sldChg chg="modSp add mod">
        <pc:chgData name="vit ischenko" userId="5a9752ae86b7a029" providerId="LiveId" clId="{3BCB9ED9-B54C-486B-B4FE-9449532C0CBA}" dt="2022-03-20T16:18:56.990" v="3511" actId="20577"/>
        <pc:sldMkLst>
          <pc:docMk/>
          <pc:sldMk cId="764822941" sldId="274"/>
        </pc:sldMkLst>
        <pc:spChg chg="mod">
          <ac:chgData name="vit ischenko" userId="5a9752ae86b7a029" providerId="LiveId" clId="{3BCB9ED9-B54C-486B-B4FE-9449532C0CBA}" dt="2022-03-20T16:02:09.669" v="2759" actId="20577"/>
          <ac:spMkLst>
            <pc:docMk/>
            <pc:sldMk cId="764822941" sldId="274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0T16:18:56.990" v="3511" actId="20577"/>
          <ac:spMkLst>
            <pc:docMk/>
            <pc:sldMk cId="764822941" sldId="274"/>
            <ac:spMk id="3" creationId="{7476A9EE-7CD1-46EE-8D9C-5C6E0D0BE4C5}"/>
          </ac:spMkLst>
        </pc:spChg>
      </pc:sldChg>
      <pc:sldChg chg="modSp add mod">
        <pc:chgData name="vit ischenko" userId="5a9752ae86b7a029" providerId="LiveId" clId="{3BCB9ED9-B54C-486B-B4FE-9449532C0CBA}" dt="2022-03-21T09:00:45.585" v="4335" actId="1076"/>
        <pc:sldMkLst>
          <pc:docMk/>
          <pc:sldMk cId="478090211" sldId="275"/>
        </pc:sldMkLst>
        <pc:spChg chg="mod">
          <ac:chgData name="vit ischenko" userId="5a9752ae86b7a029" providerId="LiveId" clId="{3BCB9ED9-B54C-486B-B4FE-9449532C0CBA}" dt="2022-03-20T16:35:32.518" v="3849" actId="20577"/>
          <ac:spMkLst>
            <pc:docMk/>
            <pc:sldMk cId="478090211" sldId="275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1T09:00:45.585" v="4335" actId="1076"/>
          <ac:spMkLst>
            <pc:docMk/>
            <pc:sldMk cId="478090211" sldId="275"/>
            <ac:spMk id="3" creationId="{7476A9EE-7CD1-46EE-8D9C-5C6E0D0BE4C5}"/>
          </ac:spMkLst>
        </pc:spChg>
      </pc:sldChg>
      <pc:sldChg chg="addSp modSp add mod">
        <pc:chgData name="vit ischenko" userId="5a9752ae86b7a029" providerId="LiveId" clId="{3BCB9ED9-B54C-486B-B4FE-9449532C0CBA}" dt="2022-03-21T09:57:23.522" v="6392" actId="14100"/>
        <pc:sldMkLst>
          <pc:docMk/>
          <pc:sldMk cId="2755820434" sldId="276"/>
        </pc:sldMkLst>
        <pc:spChg chg="mod">
          <ac:chgData name="vit ischenko" userId="5a9752ae86b7a029" providerId="LiveId" clId="{3BCB9ED9-B54C-486B-B4FE-9449532C0CBA}" dt="2022-03-21T09:57:23.522" v="6392" actId="14100"/>
          <ac:spMkLst>
            <pc:docMk/>
            <pc:sldMk cId="2755820434" sldId="276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1T09:57:12.837" v="6391" actId="27636"/>
          <ac:spMkLst>
            <pc:docMk/>
            <pc:sldMk cId="2755820434" sldId="276"/>
            <ac:spMk id="3" creationId="{7476A9EE-7CD1-46EE-8D9C-5C6E0D0BE4C5}"/>
          </ac:spMkLst>
        </pc:spChg>
        <pc:picChg chg="add mod">
          <ac:chgData name="vit ischenko" userId="5a9752ae86b7a029" providerId="LiveId" clId="{3BCB9ED9-B54C-486B-B4FE-9449532C0CBA}" dt="2022-03-21T09:55:32.618" v="6261" actId="1076"/>
          <ac:picMkLst>
            <pc:docMk/>
            <pc:sldMk cId="2755820434" sldId="276"/>
            <ac:picMk id="5" creationId="{B3AEEA47-DA1A-425F-8071-5F5029AE4CB1}"/>
          </ac:picMkLst>
        </pc:picChg>
        <pc:picChg chg="add mod">
          <ac:chgData name="vit ischenko" userId="5a9752ae86b7a029" providerId="LiveId" clId="{3BCB9ED9-B54C-486B-B4FE-9449532C0CBA}" dt="2022-03-21T09:01:21.955" v="4344" actId="1076"/>
          <ac:picMkLst>
            <pc:docMk/>
            <pc:sldMk cId="2755820434" sldId="276"/>
            <ac:picMk id="6" creationId="{F24A9242-CA3E-4717-A05C-F7596DA41964}"/>
          </ac:picMkLst>
        </pc:picChg>
      </pc:sldChg>
      <pc:sldChg chg="modSp add mod">
        <pc:chgData name="vit ischenko" userId="5a9752ae86b7a029" providerId="LiveId" clId="{3BCB9ED9-B54C-486B-B4FE-9449532C0CBA}" dt="2022-03-21T09:25:27.120" v="5223" actId="20577"/>
        <pc:sldMkLst>
          <pc:docMk/>
          <pc:sldMk cId="3557029678" sldId="277"/>
        </pc:sldMkLst>
        <pc:spChg chg="mod">
          <ac:chgData name="vit ischenko" userId="5a9752ae86b7a029" providerId="LiveId" clId="{3BCB9ED9-B54C-486B-B4FE-9449532C0CBA}" dt="2022-03-21T09:25:27.120" v="5223" actId="20577"/>
          <ac:spMkLst>
            <pc:docMk/>
            <pc:sldMk cId="3557029678" sldId="277"/>
            <ac:spMk id="3" creationId="{7476A9EE-7CD1-46EE-8D9C-5C6E0D0BE4C5}"/>
          </ac:spMkLst>
        </pc:spChg>
      </pc:sldChg>
      <pc:sldChg chg="addSp delSp modSp add mod delAnim modAnim">
        <pc:chgData name="vit ischenko" userId="5a9752ae86b7a029" providerId="LiveId" clId="{3BCB9ED9-B54C-486B-B4FE-9449532C0CBA}" dt="2022-04-01T06:39:19.572" v="7756" actId="1076"/>
        <pc:sldMkLst>
          <pc:docMk/>
          <pc:sldMk cId="2301672920" sldId="278"/>
        </pc:sldMkLst>
        <pc:spChg chg="mod">
          <ac:chgData name="vit ischenko" userId="5a9752ae86b7a029" providerId="LiveId" clId="{3BCB9ED9-B54C-486B-B4FE-9449532C0CBA}" dt="2022-04-01T06:39:12.244" v="7754" actId="1076"/>
          <ac:spMkLst>
            <pc:docMk/>
            <pc:sldMk cId="2301672920" sldId="278"/>
            <ac:spMk id="2" creationId="{607B2CEF-6E24-49D9-9AF6-DFF34C3E7ADA}"/>
          </ac:spMkLst>
        </pc:spChg>
        <pc:spChg chg="del mod">
          <ac:chgData name="vit ischenko" userId="5a9752ae86b7a029" providerId="LiveId" clId="{3BCB9ED9-B54C-486B-B4FE-9449532C0CBA}" dt="2022-03-21T09:30:42.545" v="5350" actId="478"/>
          <ac:spMkLst>
            <pc:docMk/>
            <pc:sldMk cId="2301672920" sldId="278"/>
            <ac:spMk id="3" creationId="{7476A9EE-7CD1-46EE-8D9C-5C6E0D0BE4C5}"/>
          </ac:spMkLst>
        </pc:spChg>
        <pc:spChg chg="add del mod">
          <ac:chgData name="vit ischenko" userId="5a9752ae86b7a029" providerId="LiveId" clId="{3BCB9ED9-B54C-486B-B4FE-9449532C0CBA}" dt="2022-03-21T09:33:36.904" v="5418" actId="478"/>
          <ac:spMkLst>
            <pc:docMk/>
            <pc:sldMk cId="2301672920" sldId="278"/>
            <ac:spMk id="5" creationId="{CBA0F3F0-97B4-4C2C-87F7-F2B3AF6E4738}"/>
          </ac:spMkLst>
        </pc:spChg>
        <pc:spChg chg="add mod">
          <ac:chgData name="vit ischenko" userId="5a9752ae86b7a029" providerId="LiveId" clId="{3BCB9ED9-B54C-486B-B4FE-9449532C0CBA}" dt="2022-04-01T06:39:07.473" v="7752" actId="1076"/>
          <ac:spMkLst>
            <pc:docMk/>
            <pc:sldMk cId="2301672920" sldId="278"/>
            <ac:spMk id="6" creationId="{38FAD37D-C46D-4923-BEFE-8449391F5BCB}"/>
          </ac:spMkLst>
        </pc:spChg>
        <pc:spChg chg="add mod">
          <ac:chgData name="vit ischenko" userId="5a9752ae86b7a029" providerId="LiveId" clId="{3BCB9ED9-B54C-486B-B4FE-9449532C0CBA}" dt="2022-04-01T06:39:19.572" v="7756" actId="1076"/>
          <ac:spMkLst>
            <pc:docMk/>
            <pc:sldMk cId="2301672920" sldId="278"/>
            <ac:spMk id="9" creationId="{6971D3B0-BA53-4F2A-9B24-E40EF3D51F5E}"/>
          </ac:spMkLst>
        </pc:spChg>
        <pc:spChg chg="add mod">
          <ac:chgData name="vit ischenko" userId="5a9752ae86b7a029" providerId="LiveId" clId="{3BCB9ED9-B54C-486B-B4FE-9449532C0CBA}" dt="2022-03-21T09:37:09.912" v="5479" actId="1076"/>
          <ac:spMkLst>
            <pc:docMk/>
            <pc:sldMk cId="2301672920" sldId="278"/>
            <ac:spMk id="13" creationId="{6A8197B7-7A17-4375-A188-A2AB5834554E}"/>
          </ac:spMkLst>
        </pc:spChg>
        <pc:picChg chg="add mod">
          <ac:chgData name="vit ischenko" userId="5a9752ae86b7a029" providerId="LiveId" clId="{3BCB9ED9-B54C-486B-B4FE-9449532C0CBA}" dt="2022-04-01T06:39:07.473" v="7752" actId="1076"/>
          <ac:picMkLst>
            <pc:docMk/>
            <pc:sldMk cId="2301672920" sldId="278"/>
            <ac:picMk id="7" creationId="{172FE39F-4B74-4046-9892-8A86C6FA0B0A}"/>
          </ac:picMkLst>
        </pc:picChg>
        <pc:picChg chg="add del mod">
          <ac:chgData name="vit ischenko" userId="5a9752ae86b7a029" providerId="LiveId" clId="{3BCB9ED9-B54C-486B-B4FE-9449532C0CBA}" dt="2022-04-01T06:38:57.310" v="7751" actId="478"/>
          <ac:picMkLst>
            <pc:docMk/>
            <pc:sldMk cId="2301672920" sldId="278"/>
            <ac:picMk id="8" creationId="{E0425074-2F7B-4C0D-B6F2-D20C18F54421}"/>
          </ac:picMkLst>
        </pc:picChg>
        <pc:picChg chg="add mod">
          <ac:chgData name="vit ischenko" userId="5a9752ae86b7a029" providerId="LiveId" clId="{3BCB9ED9-B54C-486B-B4FE-9449532C0CBA}" dt="2022-03-21T09:36:17.969" v="5472" actId="1076"/>
          <ac:picMkLst>
            <pc:docMk/>
            <pc:sldMk cId="2301672920" sldId="278"/>
            <ac:picMk id="10" creationId="{B6C26A43-E066-40DB-9412-7825F1741EBB}"/>
          </ac:picMkLst>
        </pc:picChg>
        <pc:picChg chg="add mod">
          <ac:chgData name="vit ischenko" userId="5a9752ae86b7a029" providerId="LiveId" clId="{3BCB9ED9-B54C-486B-B4FE-9449532C0CBA}" dt="2022-03-21T09:35:51.139" v="5463" actId="571"/>
          <ac:picMkLst>
            <pc:docMk/>
            <pc:sldMk cId="2301672920" sldId="278"/>
            <ac:picMk id="12" creationId="{855F3D40-A4A8-4382-9D6A-5E613D02786E}"/>
          </ac:picMkLst>
        </pc:picChg>
      </pc:sldChg>
      <pc:sldChg chg="addSp delSp modSp add mod delAnim">
        <pc:chgData name="vit ischenko" userId="5a9752ae86b7a029" providerId="LiveId" clId="{3BCB9ED9-B54C-486B-B4FE-9449532C0CBA}" dt="2022-03-21T10:03:03.118" v="6550" actId="20577"/>
        <pc:sldMkLst>
          <pc:docMk/>
          <pc:sldMk cId="3820012685" sldId="279"/>
        </pc:sldMkLst>
        <pc:spChg chg="mod">
          <ac:chgData name="vit ischenko" userId="5a9752ae86b7a029" providerId="LiveId" clId="{3BCB9ED9-B54C-486B-B4FE-9449532C0CBA}" dt="2022-03-21T09:38:09.762" v="5508" actId="20577"/>
          <ac:spMkLst>
            <pc:docMk/>
            <pc:sldMk cId="3820012685" sldId="279"/>
            <ac:spMk id="2" creationId="{607B2CEF-6E24-49D9-9AF6-DFF34C3E7ADA}"/>
          </ac:spMkLst>
        </pc:spChg>
        <pc:spChg chg="mod">
          <ac:chgData name="vit ischenko" userId="5a9752ae86b7a029" providerId="LiveId" clId="{3BCB9ED9-B54C-486B-B4FE-9449532C0CBA}" dt="2022-03-21T10:03:03.118" v="6550" actId="20577"/>
          <ac:spMkLst>
            <pc:docMk/>
            <pc:sldMk cId="3820012685" sldId="279"/>
            <ac:spMk id="6" creationId="{38FAD37D-C46D-4923-BEFE-8449391F5BCB}"/>
          </ac:spMkLst>
        </pc:spChg>
        <pc:spChg chg="del">
          <ac:chgData name="vit ischenko" userId="5a9752ae86b7a029" providerId="LiveId" clId="{3BCB9ED9-B54C-486B-B4FE-9449532C0CBA}" dt="2022-03-21T09:38:18.957" v="5511" actId="478"/>
          <ac:spMkLst>
            <pc:docMk/>
            <pc:sldMk cId="3820012685" sldId="279"/>
            <ac:spMk id="9" creationId="{6971D3B0-BA53-4F2A-9B24-E40EF3D51F5E}"/>
          </ac:spMkLst>
        </pc:spChg>
        <pc:spChg chg="del">
          <ac:chgData name="vit ischenko" userId="5a9752ae86b7a029" providerId="LiveId" clId="{3BCB9ED9-B54C-486B-B4FE-9449532C0CBA}" dt="2022-03-21T09:38:24.918" v="5513" actId="478"/>
          <ac:spMkLst>
            <pc:docMk/>
            <pc:sldMk cId="3820012685" sldId="279"/>
            <ac:spMk id="13" creationId="{6A8197B7-7A17-4375-A188-A2AB5834554E}"/>
          </ac:spMkLst>
        </pc:spChg>
        <pc:picChg chg="del">
          <ac:chgData name="vit ischenko" userId="5a9752ae86b7a029" providerId="LiveId" clId="{3BCB9ED9-B54C-486B-B4FE-9449532C0CBA}" dt="2022-03-21T09:38:15.984" v="5510" actId="478"/>
          <ac:picMkLst>
            <pc:docMk/>
            <pc:sldMk cId="3820012685" sldId="279"/>
            <ac:picMk id="7" creationId="{172FE39F-4B74-4046-9892-8A86C6FA0B0A}"/>
          </ac:picMkLst>
        </pc:picChg>
        <pc:picChg chg="del">
          <ac:chgData name="vit ischenko" userId="5a9752ae86b7a029" providerId="LiveId" clId="{3BCB9ED9-B54C-486B-B4FE-9449532C0CBA}" dt="2022-03-21T09:38:14.921" v="5509" actId="478"/>
          <ac:picMkLst>
            <pc:docMk/>
            <pc:sldMk cId="3820012685" sldId="279"/>
            <ac:picMk id="8" creationId="{E0425074-2F7B-4C0D-B6F2-D20C18F54421}"/>
          </ac:picMkLst>
        </pc:picChg>
        <pc:picChg chg="del">
          <ac:chgData name="vit ischenko" userId="5a9752ae86b7a029" providerId="LiveId" clId="{3BCB9ED9-B54C-486B-B4FE-9449532C0CBA}" dt="2022-03-21T09:38:21.778" v="5512" actId="478"/>
          <ac:picMkLst>
            <pc:docMk/>
            <pc:sldMk cId="3820012685" sldId="279"/>
            <ac:picMk id="10" creationId="{B6C26A43-E066-40DB-9412-7825F1741EBB}"/>
          </ac:picMkLst>
        </pc:picChg>
        <pc:picChg chg="add del mod">
          <ac:chgData name="vit ischenko" userId="5a9752ae86b7a029" providerId="LiveId" clId="{3BCB9ED9-B54C-486B-B4FE-9449532C0CBA}" dt="2022-03-21T09:47:39.060" v="6256" actId="21"/>
          <ac:picMkLst>
            <pc:docMk/>
            <pc:sldMk cId="3820012685" sldId="279"/>
            <ac:picMk id="6146" creationId="{978E201D-6A49-4F23-B976-E56DA7EE7C05}"/>
          </ac:picMkLst>
        </pc:picChg>
      </pc:sldChg>
      <pc:sldChg chg="addSp modSp mod">
        <pc:chgData name="vit ischenko" userId="5a9752ae86b7a029" providerId="LiveId" clId="{3BCB9ED9-B54C-486B-B4FE-9449532C0CBA}" dt="2022-03-21T09:54:35.132" v="6259" actId="1076"/>
        <pc:sldMkLst>
          <pc:docMk/>
          <pc:sldMk cId="1839405938" sldId="323"/>
        </pc:sldMkLst>
        <pc:spChg chg="add mod">
          <ac:chgData name="vit ischenko" userId="5a9752ae86b7a029" providerId="LiveId" clId="{3BCB9ED9-B54C-486B-B4FE-9449532C0CBA}" dt="2022-03-21T09:54:35.132" v="6259" actId="1076"/>
          <ac:spMkLst>
            <pc:docMk/>
            <pc:sldMk cId="1839405938" sldId="323"/>
            <ac:spMk id="2" creationId="{9FFA03CE-F5D1-475B-BE6D-F0528B7FD29A}"/>
          </ac:spMkLst>
        </pc:spChg>
      </pc:sldChg>
      <pc:sldChg chg="delSp modSp new mod">
        <pc:chgData name="vit ischenko" userId="5a9752ae86b7a029" providerId="LiveId" clId="{3BCB9ED9-B54C-486B-B4FE-9449532C0CBA}" dt="2022-03-22T09:09:58.117" v="7224" actId="1076"/>
        <pc:sldMkLst>
          <pc:docMk/>
          <pc:sldMk cId="857306501" sldId="324"/>
        </pc:sldMkLst>
        <pc:spChg chg="mod">
          <ac:chgData name="vit ischenko" userId="5a9752ae86b7a029" providerId="LiveId" clId="{3BCB9ED9-B54C-486B-B4FE-9449532C0CBA}" dt="2022-03-22T09:09:58.117" v="7224" actId="1076"/>
          <ac:spMkLst>
            <pc:docMk/>
            <pc:sldMk cId="857306501" sldId="324"/>
            <ac:spMk id="2" creationId="{D031FB5A-9569-4216-9649-762B9B19AD15}"/>
          </ac:spMkLst>
        </pc:spChg>
        <pc:spChg chg="del">
          <ac:chgData name="vit ischenko" userId="5a9752ae86b7a029" providerId="LiveId" clId="{3BCB9ED9-B54C-486B-B4FE-9449532C0CBA}" dt="2022-03-22T09:09:42.603" v="7222" actId="478"/>
          <ac:spMkLst>
            <pc:docMk/>
            <pc:sldMk cId="857306501" sldId="324"/>
            <ac:spMk id="3" creationId="{AB86690A-B45F-4951-9667-7BE47C25FBF2}"/>
          </ac:spMkLst>
        </pc:spChg>
      </pc:sldChg>
      <pc:sldChg chg="add del">
        <pc:chgData name="vit ischenko" userId="5a9752ae86b7a029" providerId="LiveId" clId="{3BCB9ED9-B54C-486B-B4FE-9449532C0CBA}" dt="2022-03-21T10:03:31.043" v="6551" actId="2696"/>
        <pc:sldMkLst>
          <pc:docMk/>
          <pc:sldMk cId="1593971534" sldId="324"/>
        </pc:sldMkLst>
      </pc:sldChg>
      <pc:sldChg chg="modSp mod">
        <pc:chgData name="vit ischenko" userId="5a9752ae86b7a029" providerId="LiveId" clId="{3BCB9ED9-B54C-486B-B4FE-9449532C0CBA}" dt="2022-03-22T09:10:36.425" v="7257" actId="14100"/>
        <pc:sldMkLst>
          <pc:docMk/>
          <pc:sldMk cId="807482859" sldId="325"/>
        </pc:sldMkLst>
        <pc:spChg chg="mod">
          <ac:chgData name="vit ischenko" userId="5a9752ae86b7a029" providerId="LiveId" clId="{3BCB9ED9-B54C-486B-B4FE-9449532C0CBA}" dt="2022-03-22T09:10:36.425" v="7257" actId="14100"/>
          <ac:spMkLst>
            <pc:docMk/>
            <pc:sldMk cId="807482859" sldId="325"/>
            <ac:spMk id="2" creationId="{D031FB5A-9569-4216-9649-762B9B19AD15}"/>
          </ac:spMkLst>
        </pc:spChg>
      </pc:sldChg>
      <pc:sldChg chg="add del">
        <pc:chgData name="vit ischenko" userId="5a9752ae86b7a029" providerId="LiveId" clId="{3BCB9ED9-B54C-486B-B4FE-9449532C0CBA}" dt="2022-03-22T09:10:14.340" v="7226"/>
        <pc:sldMkLst>
          <pc:docMk/>
          <pc:sldMk cId="1607236235" sldId="325"/>
        </pc:sldMkLst>
      </pc:sldChg>
      <pc:sldChg chg="modSp mod">
        <pc:chgData name="vit ischenko" userId="5a9752ae86b7a029" providerId="LiveId" clId="{3BCB9ED9-B54C-486B-B4FE-9449532C0CBA}" dt="2022-03-22T09:11:15.484" v="7290" actId="20577"/>
        <pc:sldMkLst>
          <pc:docMk/>
          <pc:sldMk cId="3733220946" sldId="326"/>
        </pc:sldMkLst>
        <pc:spChg chg="mod">
          <ac:chgData name="vit ischenko" userId="5a9752ae86b7a029" providerId="LiveId" clId="{3BCB9ED9-B54C-486B-B4FE-9449532C0CBA}" dt="2022-03-22T09:11:15.484" v="7290" actId="20577"/>
          <ac:spMkLst>
            <pc:docMk/>
            <pc:sldMk cId="3733220946" sldId="326"/>
            <ac:spMk id="2" creationId="{D031FB5A-9569-4216-9649-762B9B19AD15}"/>
          </ac:spMkLst>
        </pc:spChg>
      </pc:sldChg>
      <pc:sldChg chg="modSp mod">
        <pc:chgData name="vit ischenko" userId="5a9752ae86b7a029" providerId="LiveId" clId="{3BCB9ED9-B54C-486B-B4FE-9449532C0CBA}" dt="2022-03-22T09:11:54.473" v="7320" actId="20577"/>
        <pc:sldMkLst>
          <pc:docMk/>
          <pc:sldMk cId="3418745268" sldId="327"/>
        </pc:sldMkLst>
        <pc:spChg chg="mod">
          <ac:chgData name="vit ischenko" userId="5a9752ae86b7a029" providerId="LiveId" clId="{3BCB9ED9-B54C-486B-B4FE-9449532C0CBA}" dt="2022-03-22T09:11:54.473" v="7320" actId="20577"/>
          <ac:spMkLst>
            <pc:docMk/>
            <pc:sldMk cId="3418745268" sldId="327"/>
            <ac:spMk id="2" creationId="{D031FB5A-9569-4216-9649-762B9B19AD15}"/>
          </ac:spMkLst>
        </pc:spChg>
      </pc:sldChg>
      <pc:sldChg chg="addSp delSp modSp new mod">
        <pc:chgData name="vit ischenko" userId="5a9752ae86b7a029" providerId="LiveId" clId="{3BCB9ED9-B54C-486B-B4FE-9449532C0CBA}" dt="2022-04-01T06:18:31.248" v="7750" actId="14100"/>
        <pc:sldMkLst>
          <pc:docMk/>
          <pc:sldMk cId="2122010886" sldId="328"/>
        </pc:sldMkLst>
        <pc:spChg chg="del">
          <ac:chgData name="vit ischenko" userId="5a9752ae86b7a029" providerId="LiveId" clId="{3BCB9ED9-B54C-486B-B4FE-9449532C0CBA}" dt="2022-03-22T09:12:16.309" v="7323" actId="478"/>
          <ac:spMkLst>
            <pc:docMk/>
            <pc:sldMk cId="2122010886" sldId="328"/>
            <ac:spMk id="2" creationId="{43BC64F7-29D6-40A6-B078-2C2BBE4BF3F2}"/>
          </ac:spMkLst>
        </pc:spChg>
        <pc:spChg chg="add mod topLvl">
          <ac:chgData name="vit ischenko" userId="5a9752ae86b7a029" providerId="LiveId" clId="{3BCB9ED9-B54C-486B-B4FE-9449532C0CBA}" dt="2022-04-01T06:16:49.570" v="7741" actId="1076"/>
          <ac:spMkLst>
            <pc:docMk/>
            <pc:sldMk cId="2122010886" sldId="328"/>
            <ac:spMk id="3" creationId="{6395589F-4265-4AF8-A2A1-5FDF66AA1EA8}"/>
          </ac:spMkLst>
        </pc:spChg>
        <pc:spChg chg="del">
          <ac:chgData name="vit ischenko" userId="5a9752ae86b7a029" providerId="LiveId" clId="{3BCB9ED9-B54C-486B-B4FE-9449532C0CBA}" dt="2022-03-22T09:12:13.748" v="7322" actId="478"/>
          <ac:spMkLst>
            <pc:docMk/>
            <pc:sldMk cId="2122010886" sldId="328"/>
            <ac:spMk id="3" creationId="{84ADA211-6684-4C3D-AFE6-0817C414C7CD}"/>
          </ac:spMkLst>
        </pc:spChg>
        <pc:spChg chg="add mod">
          <ac:chgData name="vit ischenko" userId="5a9752ae86b7a029" providerId="LiveId" clId="{3BCB9ED9-B54C-486B-B4FE-9449532C0CBA}" dt="2022-04-01T06:08:37.323" v="7669" actId="1076"/>
          <ac:spMkLst>
            <pc:docMk/>
            <pc:sldMk cId="2122010886" sldId="328"/>
            <ac:spMk id="4" creationId="{858048AD-2407-4121-BF9D-935752CFBB8D}"/>
          </ac:spMkLst>
        </pc:spChg>
        <pc:spChg chg="mod">
          <ac:chgData name="vit ischenko" userId="5a9752ae86b7a029" providerId="LiveId" clId="{3BCB9ED9-B54C-486B-B4FE-9449532C0CBA}" dt="2022-04-01T06:02:40.002" v="7610" actId="165"/>
          <ac:spMkLst>
            <pc:docMk/>
            <pc:sldMk cId="2122010886" sldId="328"/>
            <ac:spMk id="6" creationId="{15085D68-4106-407F-9FFC-49E832E488DA}"/>
          </ac:spMkLst>
        </pc:spChg>
        <pc:spChg chg="add mod topLvl">
          <ac:chgData name="vit ischenko" userId="5a9752ae86b7a029" providerId="LiveId" clId="{3BCB9ED9-B54C-486B-B4FE-9449532C0CBA}" dt="2022-04-01T06:16:43.271" v="7740" actId="1076"/>
          <ac:spMkLst>
            <pc:docMk/>
            <pc:sldMk cId="2122010886" sldId="328"/>
            <ac:spMk id="9" creationId="{EED44801-5801-4596-9484-2C107BB6E628}"/>
          </ac:spMkLst>
        </pc:spChg>
        <pc:spChg chg="add mod ord topLvl">
          <ac:chgData name="vit ischenko" userId="5a9752ae86b7a029" providerId="LiveId" clId="{3BCB9ED9-B54C-486B-B4FE-9449532C0CBA}" dt="2022-04-01T06:17:46.915" v="7744" actId="207"/>
          <ac:spMkLst>
            <pc:docMk/>
            <pc:sldMk cId="2122010886" sldId="328"/>
            <ac:spMk id="11" creationId="{C89D35EF-4A95-4724-AE03-A086151A0474}"/>
          </ac:spMkLst>
        </pc:spChg>
        <pc:spChg chg="add mod topLvl">
          <ac:chgData name="vit ischenko" userId="5a9752ae86b7a029" providerId="LiveId" clId="{3BCB9ED9-B54C-486B-B4FE-9449532C0CBA}" dt="2022-04-01T06:16:43.271" v="7740" actId="1076"/>
          <ac:spMkLst>
            <pc:docMk/>
            <pc:sldMk cId="2122010886" sldId="328"/>
            <ac:spMk id="12" creationId="{962392A8-531F-4B71-87DE-AE769CBEBAB6}"/>
          </ac:spMkLst>
        </pc:spChg>
        <pc:spChg chg="add mod ord">
          <ac:chgData name="vit ischenko" userId="5a9752ae86b7a029" providerId="LiveId" clId="{3BCB9ED9-B54C-486B-B4FE-9449532C0CBA}" dt="2022-04-01T06:16:43.271" v="7740" actId="1076"/>
          <ac:spMkLst>
            <pc:docMk/>
            <pc:sldMk cId="2122010886" sldId="328"/>
            <ac:spMk id="15" creationId="{FDEAA1F8-339F-470C-A420-E29438EF094C}"/>
          </ac:spMkLst>
        </pc:spChg>
        <pc:spChg chg="add del mod ord">
          <ac:chgData name="vit ischenko" userId="5a9752ae86b7a029" providerId="LiveId" clId="{3BCB9ED9-B54C-486B-B4FE-9449532C0CBA}" dt="2022-04-01T06:18:31.248" v="7750" actId="14100"/>
          <ac:spMkLst>
            <pc:docMk/>
            <pc:sldMk cId="2122010886" sldId="328"/>
            <ac:spMk id="20" creationId="{1AB28065-41DC-4E3C-B6F3-D59A505D146F}"/>
          </ac:spMkLst>
        </pc:spChg>
        <pc:grpChg chg="add mod ord topLvl">
          <ac:chgData name="vit ischenko" userId="5a9752ae86b7a029" providerId="LiveId" clId="{3BCB9ED9-B54C-486B-B4FE-9449532C0CBA}" dt="2022-04-01T06:17:15.859" v="7743" actId="14100"/>
          <ac:grpSpMkLst>
            <pc:docMk/>
            <pc:sldMk cId="2122010886" sldId="328"/>
            <ac:grpSpMk id="5" creationId="{4BB10FC1-78D4-49C0-B802-23F2E69550A3}"/>
          </ac:grpSpMkLst>
        </pc:grpChg>
        <pc:grpChg chg="add del mod">
          <ac:chgData name="vit ischenko" userId="5a9752ae86b7a029" providerId="LiveId" clId="{3BCB9ED9-B54C-486B-B4FE-9449532C0CBA}" dt="2022-04-01T06:02:40.002" v="7610" actId="165"/>
          <ac:grpSpMkLst>
            <pc:docMk/>
            <pc:sldMk cId="2122010886" sldId="328"/>
            <ac:grpSpMk id="13" creationId="{5A77E56C-2CCD-488E-85E2-F3340AB49959}"/>
          </ac:grpSpMkLst>
        </pc:grpChg>
        <pc:graphicFrameChg chg="add del mod">
          <ac:chgData name="vit ischenko" userId="5a9752ae86b7a029" providerId="LiveId" clId="{3BCB9ED9-B54C-486B-B4FE-9449532C0CBA}" dt="2022-04-01T05:44:49.162" v="7449" actId="478"/>
          <ac:graphicFrameMkLst>
            <pc:docMk/>
            <pc:sldMk cId="2122010886" sldId="328"/>
            <ac:graphicFrameMk id="2" creationId="{BC2A6B85-9E44-4A30-B89C-53A173F6C87D}"/>
          </ac:graphicFrameMkLst>
        </pc:graphicFrameChg>
        <pc:graphicFrameChg chg="add del mod">
          <ac:chgData name="vit ischenko" userId="5a9752ae86b7a029" providerId="LiveId" clId="{3BCB9ED9-B54C-486B-B4FE-9449532C0CBA}" dt="2022-04-01T05:45:29.291" v="7456" actId="21"/>
          <ac:graphicFrameMkLst>
            <pc:docMk/>
            <pc:sldMk cId="2122010886" sldId="328"/>
            <ac:graphicFrameMk id="8" creationId="{72DCBCFA-D834-4F3C-8C83-FDF8C38820A5}"/>
          </ac:graphicFrameMkLst>
        </pc:graphicFrameChg>
        <pc:graphicFrameChg chg="add del mod">
          <ac:chgData name="vit ischenko" userId="5a9752ae86b7a029" providerId="LiveId" clId="{3BCB9ED9-B54C-486B-B4FE-9449532C0CBA}" dt="2022-04-01T06:00:23.417" v="7574" actId="478"/>
          <ac:graphicFrameMkLst>
            <pc:docMk/>
            <pc:sldMk cId="2122010886" sldId="328"/>
            <ac:graphicFrameMk id="10" creationId="{5704DF24-E085-4770-991C-9D651AAEBD1C}"/>
          </ac:graphicFrameMkLst>
        </pc:graphicFrameChg>
        <pc:graphicFrameChg chg="add mod">
          <ac:chgData name="vit ischenko" userId="5a9752ae86b7a029" providerId="LiveId" clId="{3BCB9ED9-B54C-486B-B4FE-9449532C0CBA}" dt="2022-04-01T06:16:43.271" v="7740" actId="1076"/>
          <ac:graphicFrameMkLst>
            <pc:docMk/>
            <pc:sldMk cId="2122010886" sldId="328"/>
            <ac:graphicFrameMk id="14" creationId="{52203A5E-7A35-47D3-8B03-34C88B04A9AA}"/>
          </ac:graphicFrameMkLst>
        </pc:graphicFrameChg>
        <pc:picChg chg="mod">
          <ac:chgData name="vit ischenko" userId="5a9752ae86b7a029" providerId="LiveId" clId="{3BCB9ED9-B54C-486B-B4FE-9449532C0CBA}" dt="2022-04-01T06:02:40.002" v="7610" actId="165"/>
          <ac:picMkLst>
            <pc:docMk/>
            <pc:sldMk cId="2122010886" sldId="328"/>
            <ac:picMk id="7" creationId="{F1440237-8B41-41D0-B5FC-7C257BB4D7C4}"/>
          </ac:picMkLst>
        </pc:picChg>
        <pc:cxnChg chg="add del mod">
          <ac:chgData name="vit ischenko" userId="5a9752ae86b7a029" providerId="LiveId" clId="{3BCB9ED9-B54C-486B-B4FE-9449532C0CBA}" dt="2022-04-01T06:14:58.599" v="7728" actId="11529"/>
          <ac:cxnSpMkLst>
            <pc:docMk/>
            <pc:sldMk cId="2122010886" sldId="328"/>
            <ac:cxnSpMk id="17" creationId="{186857CC-31DB-4A4C-89F5-F94794C54B67}"/>
          </ac:cxnSpMkLst>
        </pc:cxnChg>
        <pc:cxnChg chg="add mod">
          <ac:chgData name="vit ischenko" userId="5a9752ae86b7a029" providerId="LiveId" clId="{3BCB9ED9-B54C-486B-B4FE-9449532C0CBA}" dt="2022-04-01T06:14:56.366" v="7725" actId="571"/>
          <ac:cxnSpMkLst>
            <pc:docMk/>
            <pc:sldMk cId="2122010886" sldId="328"/>
            <ac:cxnSpMk id="19" creationId="{9CE90B9C-C7DE-42FF-AB45-5ECBF4BC3566}"/>
          </ac:cxnSpMkLst>
        </pc:cxnChg>
      </pc:sldChg>
      <pc:sldChg chg="del">
        <pc:chgData name="vit ischenko" userId="5a9752ae86b7a029" providerId="LiveId" clId="{3BCB9ED9-B54C-486B-B4FE-9449532C0CBA}" dt="2022-03-21T09:02:13.452" v="4345" actId="2696"/>
        <pc:sldMkLst>
          <pc:docMk/>
          <pc:sldMk cId="884994896" sldId="329"/>
        </pc:sldMkLst>
      </pc:sldChg>
      <pc:sldChg chg="addSp delSp modSp new mod">
        <pc:chgData name="vit ischenko" userId="5a9752ae86b7a029" providerId="LiveId" clId="{3BCB9ED9-B54C-486B-B4FE-9449532C0CBA}" dt="2022-03-22T09:13:44.302" v="7395" actId="14100"/>
        <pc:sldMkLst>
          <pc:docMk/>
          <pc:sldMk cId="4252469975" sldId="329"/>
        </pc:sldMkLst>
        <pc:spChg chg="del">
          <ac:chgData name="vit ischenko" userId="5a9752ae86b7a029" providerId="LiveId" clId="{3BCB9ED9-B54C-486B-B4FE-9449532C0CBA}" dt="2022-03-22T09:13:09.006" v="7350" actId="478"/>
          <ac:spMkLst>
            <pc:docMk/>
            <pc:sldMk cId="4252469975" sldId="329"/>
            <ac:spMk id="2" creationId="{0584D937-5A6A-4F23-A899-399F70814438}"/>
          </ac:spMkLst>
        </pc:spChg>
        <pc:spChg chg="del">
          <ac:chgData name="vit ischenko" userId="5a9752ae86b7a029" providerId="LiveId" clId="{3BCB9ED9-B54C-486B-B4FE-9449532C0CBA}" dt="2022-03-22T09:13:09.006" v="7350" actId="478"/>
          <ac:spMkLst>
            <pc:docMk/>
            <pc:sldMk cId="4252469975" sldId="329"/>
            <ac:spMk id="3" creationId="{DA4B5051-8EB1-4808-8A15-19AE59F557C8}"/>
          </ac:spMkLst>
        </pc:spChg>
        <pc:spChg chg="add mod">
          <ac:chgData name="vit ischenko" userId="5a9752ae86b7a029" providerId="LiveId" clId="{3BCB9ED9-B54C-486B-B4FE-9449532C0CBA}" dt="2022-03-22T09:13:44.302" v="7395" actId="14100"/>
          <ac:spMkLst>
            <pc:docMk/>
            <pc:sldMk cId="4252469975" sldId="329"/>
            <ac:spMk id="4" creationId="{57B4ECF1-D8D0-420E-AA70-F3FEF495C0B6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9348-7429-4ACF-82D9-323436C2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BCFE9-5244-4B4B-81B1-8E406CF8A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5D186-DD42-48B7-B73C-C971F6A1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E90F-003D-4583-A00C-378D70F7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88DB9-1E16-409F-A9B3-6D394B4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0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102B0-C9BB-44C3-B959-AF70BBC4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FAAE4-648C-4073-AEA4-8DA1FB3BA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05580-A8D4-4070-ADD0-5E326B68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6C8C-FC29-436B-AC5D-AF559712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C3093-9738-45B4-BD65-76CA3FB5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4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608CE8-FF13-4863-ABD1-B2B3EFFBE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2B8E6-AC1D-40EE-B626-A90BF9217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EA768-8959-452B-BF2C-435890D0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A4D70-2921-4194-91A0-260CD1FE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0477-4A98-4ABC-A94E-C2F5A005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042F-592A-426A-A0A2-7DA969F6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4DE3-E669-4651-A9B1-3EC60A04B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13CEE-3F42-44AB-90D0-BCEA72EA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F204C-85E0-4446-A0BF-C28E4BC8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42FCA-3F0B-4895-9895-A7D583CB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2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4821-17AE-4AB9-A968-E67E709B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022C1-F5A6-41F8-BC60-77913B00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3DF5B-78AF-48D6-88A8-ED717875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4DA32-594A-4A30-8142-DF9732BB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A1DD1-D1D5-487A-91F8-EF036E62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8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097C-8B38-48AC-84F4-79AC9EFC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206C0-9556-4E58-8FA2-E34D9740F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5BB90-6E1D-45F7-BB7E-7B058D9DA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4ADD0-B9B4-4D9F-AF25-A8622DD7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D283-BCB2-41C4-8D1D-374AFD85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AB8BA-3760-4352-921A-691A80BC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6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BF99-60B1-483F-A9F4-32045D50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D074-4787-4C20-ADF1-CB05A1282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57A89-0ACC-4413-92DB-FE4268ECA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45CA3-242B-464A-91E2-565F20E41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BE3A7-4AD4-46BD-AE70-94202E8FA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7BCD-FF6A-4C8A-B937-11EF80D2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4D521-D8FC-440D-9CA7-86B8C29B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D2B8B9-4042-499D-BC70-440E459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8ED4-7ADE-4097-8A06-6946BD6A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4EA56-E0A6-43D7-BFA6-678F2F01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39F4-E0F1-4825-AA8E-4EABA014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4E141-FBA0-4B74-8826-6F6100BD4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1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BF262-D32C-4C8D-B7C7-7344CE9E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17004-4C51-431A-8070-717BE2FE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2761-FFEE-49A6-8B81-F5130689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02A9-1163-47C8-9E4D-B49441C8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310C-12C0-4900-A5EE-097C851A0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3AB0-48AE-4955-98F9-0FD6F772F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B108B-7AF6-4368-BD25-D2B7101D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DAFB7-D71A-45CC-A9A3-7D82F907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D198D-E5AE-4C37-A9F5-777D5F5C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0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165D-3B09-4637-9E50-2697FA5B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21B57-1BAD-46D1-BA5C-2909EDE29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59B1A-F158-4212-9C3D-C50F9BA2D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124F9-38B7-4817-9FDE-09246D0E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ECF1D-67BC-4BCD-B8C8-670B21F0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3A51A-E1BB-4885-B9DF-A999A700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7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F5F036-B39B-477B-9262-3BCF42F50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D59E0-7AB2-4761-A8CD-1EBDBCC14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7CB2A-0695-4671-BCED-7D96D4E32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3ACB-4C9E-4E4A-B5BA-7DCDFD1E87B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0BA50-5DA0-451E-914E-B3A340AAF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CB460-3871-45D9-B7EB-26D7FEB20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5ED30-3BFC-4680-BFDF-08DD6EA1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6B56B7-8E3D-4EBF-83F8-1E00B2031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ru-RU" sz="5200" dirty="0">
                <a:solidFill>
                  <a:schemeClr val="tx2"/>
                </a:solidFill>
              </a:rPr>
              <a:t>Как сохранить продуктивность</a:t>
            </a:r>
            <a:endParaRPr lang="en-US" sz="52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573ED-36DA-4851-A2CB-2B38B07B6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 условиях постоянного стресса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B58FC5-10CD-4111-8C15-481C5EF2E854}"/>
              </a:ext>
            </a:extLst>
          </p:cNvPr>
          <p:cNvGrpSpPr/>
          <p:nvPr/>
        </p:nvGrpSpPr>
        <p:grpSpPr>
          <a:xfrm>
            <a:off x="10050011" y="5694237"/>
            <a:ext cx="2141989" cy="975011"/>
            <a:chOff x="10050011" y="5694237"/>
            <a:chExt cx="2141989" cy="97501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7FA550-889A-4E07-A5D7-A3EE014C78F0}"/>
                </a:ext>
              </a:extLst>
            </p:cNvPr>
            <p:cNvSpPr/>
            <p:nvPr/>
          </p:nvSpPr>
          <p:spPr>
            <a:xfrm>
              <a:off x="10050011" y="5694237"/>
              <a:ext cx="2141989" cy="975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408134-91FE-4E8D-AB57-0FD718F4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625" y="5792595"/>
              <a:ext cx="1768759" cy="77829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5A7E33-A30D-41CE-9FF2-D8A38E42E0C3}"/>
              </a:ext>
            </a:extLst>
          </p:cNvPr>
          <p:cNvSpPr txBox="1"/>
          <p:nvPr/>
        </p:nvSpPr>
        <p:spPr>
          <a:xfrm>
            <a:off x="1023457" y="444617"/>
            <a:ext cx="183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Ищенко Виталий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EF7DDA-073A-47AB-B7D0-B313A51D3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2" y="207632"/>
            <a:ext cx="828395" cy="8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63A1-9F98-421E-9C8B-4D8BF80A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Функциональные блоки мозга</a:t>
            </a:r>
            <a:br>
              <a:rPr lang="ru-RU" dirty="0"/>
            </a:br>
            <a:r>
              <a:rPr lang="ru-RU" dirty="0"/>
              <a:t> «слоеный пирог»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333C9-FA57-4BCD-8389-BACCB5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r="8050"/>
          <a:stretch/>
        </p:blipFill>
        <p:spPr>
          <a:xfrm>
            <a:off x="919592" y="2077524"/>
            <a:ext cx="1454005" cy="2038732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578A9BF0-1CF5-453E-8D53-23556AE45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82" y="1690585"/>
            <a:ext cx="7653896" cy="4311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0EC023-EFA8-4557-A4A0-48A2F0186935}"/>
              </a:ext>
            </a:extLst>
          </p:cNvPr>
          <p:cNvSpPr txBox="1"/>
          <p:nvPr/>
        </p:nvSpPr>
        <p:spPr>
          <a:xfrm>
            <a:off x="881544" y="4262358"/>
            <a:ext cx="153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Поль Маклин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533B7-B7EB-42C4-917A-3426C0D8BA1E}"/>
              </a:ext>
            </a:extLst>
          </p:cNvPr>
          <p:cNvSpPr/>
          <p:nvPr/>
        </p:nvSpPr>
        <p:spPr>
          <a:xfrm>
            <a:off x="3372374" y="2459501"/>
            <a:ext cx="1723848" cy="148971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130B4D-F79A-4282-8455-E04175A1A5C8}"/>
              </a:ext>
            </a:extLst>
          </p:cNvPr>
          <p:cNvSpPr/>
          <p:nvPr/>
        </p:nvSpPr>
        <p:spPr>
          <a:xfrm>
            <a:off x="6111581" y="2837708"/>
            <a:ext cx="1198749" cy="1008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8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4432-E698-4317-81A8-FF5A3DE8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Метафора «Царь в голове и обезьяна»</a:t>
            </a:r>
            <a:endParaRPr lang="en-US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C90F826C-C798-439B-A308-EA29AEC3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39" y="1781005"/>
            <a:ext cx="4116740" cy="3436019"/>
          </a:xfrm>
          <a:prstGeom prst="rect">
            <a:avLst/>
          </a:prstGeom>
        </p:spPr>
      </p:pic>
      <p:pic>
        <p:nvPicPr>
          <p:cNvPr id="5" name="Picture 2" descr="Лимбическая система мозга. Серия: Как стать счастливым.">
            <a:extLst>
              <a:ext uri="{FF2B5EF4-FFF2-40B4-BE49-F238E27FC236}">
                <a16:creationId xmlns:a16="http://schemas.microsoft.com/office/drawing/2014/main" id="{228BAD4B-5546-411C-8F96-3DB0A2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27" y="2218778"/>
            <a:ext cx="3681348" cy="27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76839-679E-49F1-8EF2-03B4E9A7E003}"/>
              </a:ext>
            </a:extLst>
          </p:cNvPr>
          <p:cNvSpPr txBox="1"/>
          <p:nvPr/>
        </p:nvSpPr>
        <p:spPr>
          <a:xfrm>
            <a:off x="6957272" y="1882052"/>
            <a:ext cx="227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Лимбическая</a:t>
            </a:r>
          </a:p>
          <a:p>
            <a:r>
              <a:rPr lang="ru-RU" dirty="0"/>
              <a:t>система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7DE596-F01D-4DA5-8544-DDE3306F4C18}"/>
              </a:ext>
            </a:extLst>
          </p:cNvPr>
          <p:cNvSpPr/>
          <p:nvPr/>
        </p:nvSpPr>
        <p:spPr>
          <a:xfrm>
            <a:off x="9923855" y="4036053"/>
            <a:ext cx="318780" cy="3385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713B95-A07B-4407-A9E0-E8CF2A8A9CD5}"/>
              </a:ext>
            </a:extLst>
          </p:cNvPr>
          <p:cNvSpPr/>
          <p:nvPr/>
        </p:nvSpPr>
        <p:spPr>
          <a:xfrm>
            <a:off x="8311078" y="3609947"/>
            <a:ext cx="318780" cy="3385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E3693-B889-4C9C-8F0F-6D71450F863E}"/>
              </a:ext>
            </a:extLst>
          </p:cNvPr>
          <p:cNvCxnSpPr>
            <a:stCxn id="8" idx="3"/>
          </p:cNvCxnSpPr>
          <p:nvPr/>
        </p:nvCxnSpPr>
        <p:spPr>
          <a:xfrm flipH="1">
            <a:off x="7139031" y="3898921"/>
            <a:ext cx="1218731" cy="1102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68F49A-BF82-444B-B3AB-7C6698CDDC38}"/>
              </a:ext>
            </a:extLst>
          </p:cNvPr>
          <p:cNvCxnSpPr>
            <a:stCxn id="7" idx="3"/>
          </p:cNvCxnSpPr>
          <p:nvPr/>
        </p:nvCxnSpPr>
        <p:spPr>
          <a:xfrm flipH="1">
            <a:off x="7239699" y="4325027"/>
            <a:ext cx="2730840" cy="676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27D89D-55B9-433C-9BE1-AB8E2B192617}"/>
              </a:ext>
            </a:extLst>
          </p:cNvPr>
          <p:cNvSpPr txBox="1"/>
          <p:nvPr/>
        </p:nvSpPr>
        <p:spPr>
          <a:xfrm>
            <a:off x="6613248" y="5085255"/>
            <a:ext cx="227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Amigdala</a:t>
            </a:r>
            <a:r>
              <a:rPr lang="en-US" sz="1600" dirty="0"/>
              <a:t> </a:t>
            </a:r>
            <a:endParaRPr lang="ru-RU" sz="1600" dirty="0"/>
          </a:p>
          <a:p>
            <a:r>
              <a:rPr lang="ru-RU" sz="1600" dirty="0"/>
              <a:t>Миндалевидное тело</a:t>
            </a:r>
            <a:endParaRPr lang="en-US" sz="1600" dirty="0"/>
          </a:p>
        </p:txBody>
      </p:sp>
      <p:pic>
        <p:nvPicPr>
          <p:cNvPr id="14" name="Picture 4" descr="578,050 король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id="{F0BAEF65-A38D-4FFC-88DD-FE303FB1C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2685" r="14027" b="53874"/>
          <a:stretch/>
        </p:blipFill>
        <p:spPr bwMode="auto">
          <a:xfrm>
            <a:off x="1002343" y="4388869"/>
            <a:ext cx="1589636" cy="15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рик растерянной мартышки - мем с обезьянкой, которая кричит">
            <a:extLst>
              <a:ext uri="{FF2B5EF4-FFF2-40B4-BE49-F238E27FC236}">
                <a16:creationId xmlns:a16="http://schemas.microsoft.com/office/drawing/2014/main" id="{122AD7BB-C8F9-4861-A500-3CA67CBC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24" y="4841974"/>
            <a:ext cx="1380396" cy="10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A092D28-8BDC-4440-906A-1BF2A5E0E57D}"/>
              </a:ext>
            </a:extLst>
          </p:cNvPr>
          <p:cNvSpPr txBox="1">
            <a:spLocks/>
          </p:cNvSpPr>
          <p:nvPr/>
        </p:nvSpPr>
        <p:spPr>
          <a:xfrm>
            <a:off x="970413" y="493035"/>
            <a:ext cx="9960900" cy="1241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/>
              <a:t>МИНДАЛИНА</a:t>
            </a:r>
            <a:endParaRPr lang="uk-UA" sz="60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C858BE2-7780-4457-8ECF-7809180C38EF}"/>
              </a:ext>
            </a:extLst>
          </p:cNvPr>
          <p:cNvSpPr txBox="1">
            <a:spLocks/>
          </p:cNvSpPr>
          <p:nvPr/>
        </p:nvSpPr>
        <p:spPr>
          <a:xfrm>
            <a:off x="735522" y="1883076"/>
            <a:ext cx="7116574" cy="4406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Univers Light" panose="020B0403020202020204" pitchFamily="34" charset="0"/>
              </a:rPr>
              <a:t>Очень быстро возбуждается</a:t>
            </a: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Univers Light" panose="020B0403020202020204" pitchFamily="34" charset="0"/>
              </a:rPr>
              <a:t>Медленно затухает</a:t>
            </a: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Univers Light" panose="020B0403020202020204" pitchFamily="34" charset="0"/>
              </a:rPr>
              <a:t>«ГЛУШИТ ПФК» (рациональное)</a:t>
            </a: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Univers Light" panose="020B0403020202020204" pitchFamily="34" charset="0"/>
              </a:rPr>
              <a:t>ВЫЗЫВАЕТ стресс-реакцию</a:t>
            </a:r>
            <a:endParaRPr lang="en-US" sz="3200" dirty="0">
              <a:solidFill>
                <a:srgbClr val="FF0000"/>
              </a:solidFill>
              <a:latin typeface="Univers Light" panose="020B0403020202020204" pitchFamily="34" charset="0"/>
            </a:endParaRP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Univers Light" panose="020B0403020202020204" pitchFamily="34" charset="0"/>
              </a:rPr>
              <a:t>Сокращает горизонт планирования</a:t>
            </a: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Univers Light" panose="020B0403020202020204" pitchFamily="34" charset="0"/>
              </a:rPr>
              <a:t>Вызывает «мигание внимания»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A7C379-F154-43C7-8FA6-BADEB5CE1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43" y="792508"/>
            <a:ext cx="527860" cy="527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D0C9E-5153-4B6E-A0A1-4869D200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70" y="792508"/>
            <a:ext cx="527860" cy="52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3417E-04F2-4F00-B8B7-F483ECCD3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37" t="19665" r="29953" b="31562"/>
          <a:stretch/>
        </p:blipFill>
        <p:spPr>
          <a:xfrm>
            <a:off x="7782354" y="3200500"/>
            <a:ext cx="4330369" cy="2932777"/>
          </a:xfrm>
          <a:prstGeom prst="rect">
            <a:avLst/>
          </a:prstGeom>
        </p:spPr>
      </p:pic>
      <p:pic>
        <p:nvPicPr>
          <p:cNvPr id="8" name="Picture 2" descr="Лимбическая система мозга. Серия: Как стать счастливым.">
            <a:extLst>
              <a:ext uri="{FF2B5EF4-FFF2-40B4-BE49-F238E27FC236}">
                <a16:creationId xmlns:a16="http://schemas.microsoft.com/office/drawing/2014/main" id="{244D5AC0-940F-4304-907C-0E8CF451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83" y="463119"/>
            <a:ext cx="2286330" cy="172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0462176-DAF7-4221-A249-90390C7BA3F5}"/>
              </a:ext>
            </a:extLst>
          </p:cNvPr>
          <p:cNvSpPr/>
          <p:nvPr/>
        </p:nvSpPr>
        <p:spPr>
          <a:xfrm>
            <a:off x="9848547" y="1626373"/>
            <a:ext cx="197981" cy="18222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A8142-3FF4-43DA-BCB2-D1836BC9F8B8}"/>
              </a:ext>
            </a:extLst>
          </p:cNvPr>
          <p:cNvSpPr txBox="1"/>
          <p:nvPr/>
        </p:nvSpPr>
        <p:spPr>
          <a:xfrm>
            <a:off x="10314216" y="1914088"/>
            <a:ext cx="1409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Amigdala</a:t>
            </a:r>
            <a:r>
              <a:rPr lang="en-US" sz="1600" dirty="0"/>
              <a:t> </a:t>
            </a:r>
            <a:endParaRPr lang="ru-RU" sz="1600" dirty="0"/>
          </a:p>
          <a:p>
            <a:r>
              <a:rPr lang="ru-RU" sz="1600" dirty="0"/>
              <a:t>Миндалевидное тело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93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82" y="365125"/>
            <a:ext cx="10688718" cy="962547"/>
          </a:xfrm>
        </p:spPr>
        <p:txBody>
          <a:bodyPr/>
          <a:lstStyle/>
          <a:p>
            <a:r>
              <a:rPr lang="ru-RU" dirty="0"/>
              <a:t>2 системы мышления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1EB0FA8-7F3B-4451-9899-B3DCC9FE1D25}"/>
              </a:ext>
            </a:extLst>
          </p:cNvPr>
          <p:cNvSpPr txBox="1">
            <a:spLocks/>
          </p:cNvSpPr>
          <p:nvPr/>
        </p:nvSpPr>
        <p:spPr>
          <a:xfrm>
            <a:off x="522469" y="1548847"/>
            <a:ext cx="6220776" cy="1880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latin typeface="Univers Light" panose="020B0403020202020204" pitchFamily="34" charset="0"/>
              </a:rPr>
              <a:t>Д.Канеман</a:t>
            </a:r>
            <a:r>
              <a:rPr lang="ru-RU" sz="1800" dirty="0">
                <a:latin typeface="Univers Light" panose="020B0403020202020204" pitchFamily="34" charset="0"/>
              </a:rPr>
              <a:t> и </a:t>
            </a:r>
            <a:r>
              <a:rPr lang="ru-RU" sz="1800" dirty="0" err="1">
                <a:latin typeface="Univers Light" panose="020B0403020202020204" pitchFamily="34" charset="0"/>
              </a:rPr>
              <a:t>А.Тверски</a:t>
            </a:r>
            <a:r>
              <a:rPr lang="ru-RU" sz="1800" dirty="0">
                <a:latin typeface="Univers Light" panose="020B0403020202020204" pitchFamily="34" charset="0"/>
              </a:rPr>
              <a:t> показали миру, что мышления есть две системы</a:t>
            </a:r>
          </a:p>
          <a:p>
            <a:r>
              <a:rPr lang="ru-RU" sz="1800" dirty="0">
                <a:latin typeface="Univers Light" panose="020B0403020202020204" pitchFamily="34" charset="0"/>
              </a:rPr>
              <a:t>Система 1 – обезьяна в голове</a:t>
            </a:r>
          </a:p>
          <a:p>
            <a:r>
              <a:rPr lang="ru-RU" sz="1800" dirty="0">
                <a:latin typeface="Univers Light" panose="020B0403020202020204" pitchFamily="34" charset="0"/>
              </a:rPr>
              <a:t>Система 2 – царь в голове</a:t>
            </a:r>
          </a:p>
          <a:p>
            <a:r>
              <a:rPr lang="ru-RU" sz="1800" dirty="0">
                <a:latin typeface="Univers Light" panose="020B0403020202020204" pitchFamily="34" charset="0"/>
              </a:rPr>
              <a:t>Нам кажется, что царь в голове есть всегда, но это не так…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8F61B-DB57-4DE4-8C63-B099A0C272B6}"/>
              </a:ext>
            </a:extLst>
          </p:cNvPr>
          <p:cNvSpPr txBox="1"/>
          <p:nvPr/>
        </p:nvSpPr>
        <p:spPr>
          <a:xfrm>
            <a:off x="535347" y="3705662"/>
            <a:ext cx="515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Light" panose="020B0403020202020204" pitchFamily="34" charset="0"/>
              </a:rPr>
              <a:t>Стресс требует быстрых решений – система 1</a:t>
            </a:r>
            <a:endParaRPr lang="en-US" dirty="0">
              <a:latin typeface="Univers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FFBFF-7A0D-460D-9173-D59A272DA6D4}"/>
              </a:ext>
            </a:extLst>
          </p:cNvPr>
          <p:cNvSpPr txBox="1"/>
          <p:nvPr/>
        </p:nvSpPr>
        <p:spPr>
          <a:xfrm>
            <a:off x="535347" y="4739055"/>
            <a:ext cx="5606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Univers Light" panose="020B0403020202020204" pitchFamily="34" charset="0"/>
              </a:rPr>
              <a:t>Мы не можем в стрессе думать здраво и сразу проваливаемся в дихотомию мышления – «или пан или пропал», «или все пропало – или мы побеждаем»</a:t>
            </a:r>
            <a:r>
              <a:rPr lang="en-US" dirty="0">
                <a:latin typeface="Univers Light" panose="020B0403020202020204" pitchFamily="34" charset="0"/>
              </a:rPr>
              <a:t>, </a:t>
            </a:r>
            <a:r>
              <a:rPr lang="ru-RU" dirty="0">
                <a:latin typeface="Univers Light" panose="020B0403020202020204" pitchFamily="34" charset="0"/>
              </a:rPr>
              <a:t>«сейчас или никогда» и т.д.</a:t>
            </a:r>
            <a:endParaRPr lang="en-US" dirty="0">
              <a:latin typeface="Univers Light" panose="020B04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500FB4-B1CE-4322-B2C4-360D9DB35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013019" y="4109544"/>
            <a:ext cx="2445790" cy="2077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CE9BB-E490-481F-81AE-9ECFE7C2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9"/>
          <a:stretch/>
        </p:blipFill>
        <p:spPr>
          <a:xfrm>
            <a:off x="9568874" y="4082202"/>
            <a:ext cx="2445790" cy="20866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9E7B5-84F8-4915-867B-192265B4CB8F}"/>
              </a:ext>
            </a:extLst>
          </p:cNvPr>
          <p:cNvSpPr txBox="1"/>
          <p:nvPr/>
        </p:nvSpPr>
        <p:spPr>
          <a:xfrm>
            <a:off x="7438290" y="6308209"/>
            <a:ext cx="426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стрессовом состоянии ПФК не работает</a:t>
            </a:r>
            <a:endParaRPr lang="en-US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3E0FDE4-4AC8-49E4-B594-5C7A41570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r="10990"/>
          <a:stretch/>
        </p:blipFill>
        <p:spPr bwMode="auto">
          <a:xfrm>
            <a:off x="7248087" y="728937"/>
            <a:ext cx="3999346" cy="293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906171-42C1-4131-9DFA-0442CED42A27}"/>
              </a:ext>
            </a:extLst>
          </p:cNvPr>
          <p:cNvSpPr/>
          <p:nvPr/>
        </p:nvSpPr>
        <p:spPr>
          <a:xfrm>
            <a:off x="8235914" y="4248727"/>
            <a:ext cx="1009686" cy="1219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9F2191-9EAB-4B82-AA98-6525AE1FB0D0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8740757" y="2401455"/>
            <a:ext cx="89207" cy="1847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AECCE35-FFAA-4E27-A364-F5EC5634E065}"/>
              </a:ext>
            </a:extLst>
          </p:cNvPr>
          <p:cNvSpPr/>
          <p:nvPr/>
        </p:nvSpPr>
        <p:spPr>
          <a:xfrm>
            <a:off x="10176861" y="4921712"/>
            <a:ext cx="1009686" cy="713505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13B2D8-4385-40F1-B66B-8EF3671F1038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9827491" y="1937567"/>
            <a:ext cx="854213" cy="298414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F0D772-2A71-4429-B8CC-14E5ED0FA3AD}"/>
              </a:ext>
            </a:extLst>
          </p:cNvPr>
          <p:cNvSpPr txBox="1"/>
          <p:nvPr/>
        </p:nvSpPr>
        <p:spPr>
          <a:xfrm>
            <a:off x="535347" y="4219121"/>
            <a:ext cx="561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Light" panose="020B0403020202020204" pitchFamily="34" charset="0"/>
              </a:rPr>
              <a:t>Стресс-реакция исполняет протокол «Угон мозга»</a:t>
            </a:r>
            <a:endParaRPr lang="en-US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97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4EF6-827D-45E6-A8D4-8E6279B9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Мышление в норме и в стрессе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DC9548-CFF3-446B-A1AA-B2DC73CEF10B}"/>
              </a:ext>
            </a:extLst>
          </p:cNvPr>
          <p:cNvGrpSpPr/>
          <p:nvPr/>
        </p:nvGrpSpPr>
        <p:grpSpPr>
          <a:xfrm>
            <a:off x="666075" y="4261568"/>
            <a:ext cx="3252411" cy="2004478"/>
            <a:chOff x="666075" y="4261568"/>
            <a:chExt cx="3252411" cy="20044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1F0B8F-A075-46E8-9722-1D24FCFF4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69"/>
            <a:stretch/>
          </p:blipFill>
          <p:spPr>
            <a:xfrm>
              <a:off x="666075" y="4261568"/>
              <a:ext cx="2349455" cy="20044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A3501B-5C76-4B66-BCC7-8F4455387588}"/>
                </a:ext>
              </a:extLst>
            </p:cNvPr>
            <p:cNvSpPr txBox="1"/>
            <p:nvPr/>
          </p:nvSpPr>
          <p:spPr>
            <a:xfrm>
              <a:off x="2778430" y="4773635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ЭМОЦИЯ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CC8374-6EED-4E9E-9F10-2A629286E024}"/>
              </a:ext>
            </a:extLst>
          </p:cNvPr>
          <p:cNvGrpSpPr/>
          <p:nvPr/>
        </p:nvGrpSpPr>
        <p:grpSpPr>
          <a:xfrm>
            <a:off x="3955983" y="2732691"/>
            <a:ext cx="1554126" cy="369332"/>
            <a:chOff x="3955983" y="2732691"/>
            <a:chExt cx="1554126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E888DF-93AD-461F-98F7-1F042FFF25BC}"/>
                </a:ext>
              </a:extLst>
            </p:cNvPr>
            <p:cNvSpPr txBox="1"/>
            <p:nvPr/>
          </p:nvSpPr>
          <p:spPr>
            <a:xfrm>
              <a:off x="4860572" y="2732691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ПФК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C2E05BC-9971-41A9-904A-CFB7CFF2265C}"/>
                </a:ext>
              </a:extLst>
            </p:cNvPr>
            <p:cNvCxnSpPr/>
            <p:nvPr/>
          </p:nvCxnSpPr>
          <p:spPr>
            <a:xfrm>
              <a:off x="3955983" y="2917357"/>
              <a:ext cx="7988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D1C94D-72D0-4F66-BF45-FF0C575DC1F1}"/>
              </a:ext>
            </a:extLst>
          </p:cNvPr>
          <p:cNvGrpSpPr/>
          <p:nvPr/>
        </p:nvGrpSpPr>
        <p:grpSpPr>
          <a:xfrm>
            <a:off x="5510109" y="2732691"/>
            <a:ext cx="3117161" cy="369332"/>
            <a:chOff x="5510109" y="2732691"/>
            <a:chExt cx="3117161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1D27B-93BB-4CF7-9A0D-5D5C5DBBEBF3}"/>
                </a:ext>
              </a:extLst>
            </p:cNvPr>
            <p:cNvSpPr txBox="1"/>
            <p:nvPr/>
          </p:nvSpPr>
          <p:spPr>
            <a:xfrm>
              <a:off x="6349402" y="2732691"/>
              <a:ext cx="2277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АНАЛИЗ СИТУАЦИИ</a:t>
              </a:r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C2A8D0-8979-4CD5-AF5C-3DEC6C60549A}"/>
                </a:ext>
              </a:extLst>
            </p:cNvPr>
            <p:cNvCxnSpPr>
              <a:stCxn id="8" idx="3"/>
              <a:endCxn id="11" idx="1"/>
            </p:cNvCxnSpPr>
            <p:nvPr/>
          </p:nvCxnSpPr>
          <p:spPr>
            <a:xfrm>
              <a:off x="5510109" y="2917357"/>
              <a:ext cx="8392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2E4F5E-3D11-4E62-8283-86ED8F871C39}"/>
              </a:ext>
            </a:extLst>
          </p:cNvPr>
          <p:cNvGrpSpPr/>
          <p:nvPr/>
        </p:nvGrpSpPr>
        <p:grpSpPr>
          <a:xfrm>
            <a:off x="8627270" y="2060710"/>
            <a:ext cx="2002467" cy="1754326"/>
            <a:chOff x="8627270" y="2060710"/>
            <a:chExt cx="2002467" cy="17543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5706F4-2FB2-4E3C-99A0-F70F2B6B5DA6}"/>
                </a:ext>
              </a:extLst>
            </p:cNvPr>
            <p:cNvSpPr txBox="1"/>
            <p:nvPr/>
          </p:nvSpPr>
          <p:spPr>
            <a:xfrm>
              <a:off x="9413507" y="2060710"/>
              <a:ext cx="121623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Вариант 1</a:t>
              </a:r>
            </a:p>
            <a:p>
              <a:r>
                <a:rPr lang="ru-RU" dirty="0"/>
                <a:t>Вариант 2</a:t>
              </a:r>
            </a:p>
            <a:p>
              <a:r>
                <a:rPr lang="ru-RU" dirty="0"/>
                <a:t>Вариант 3</a:t>
              </a:r>
            </a:p>
            <a:p>
              <a:r>
                <a:rPr lang="ru-RU" dirty="0"/>
                <a:t>Вариант 4</a:t>
              </a:r>
            </a:p>
            <a:p>
              <a:r>
                <a:rPr lang="ru-RU" dirty="0"/>
                <a:t>Вариант 5</a:t>
              </a:r>
            </a:p>
            <a:p>
              <a:r>
                <a:rPr lang="ru-RU" dirty="0"/>
                <a:t>Вариант </a:t>
              </a:r>
              <a:r>
                <a:rPr lang="en-US" dirty="0"/>
                <a:t>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0F17809-D301-4572-85AF-735FD52B2BFC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8627270" y="2291716"/>
              <a:ext cx="786237" cy="6256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B7FF011-07ED-48C6-A4AE-003003F6B4C9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8627270" y="2492060"/>
              <a:ext cx="839293" cy="425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CF443C-8066-48D3-A1DC-9C429A84BDC7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8627270" y="2797042"/>
              <a:ext cx="786237" cy="1203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CCD7580-F90E-4E0B-A1BC-A50F72F203D5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8627270" y="2917357"/>
              <a:ext cx="839293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3AF37EF-CA92-4F8E-8A8F-F91FB90EC117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8627270" y="2917357"/>
              <a:ext cx="839293" cy="4409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845B559-D539-46A5-97AA-3FF382F9ED1B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8627270" y="2917357"/>
              <a:ext cx="786237" cy="702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EDDB0D-5878-48FE-9BCE-DCE36271B29E}"/>
              </a:ext>
            </a:extLst>
          </p:cNvPr>
          <p:cNvGrpSpPr/>
          <p:nvPr/>
        </p:nvGrpSpPr>
        <p:grpSpPr>
          <a:xfrm>
            <a:off x="3918486" y="4783570"/>
            <a:ext cx="2183293" cy="369332"/>
            <a:chOff x="3918486" y="4783570"/>
            <a:chExt cx="2183293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C27CCA-AC5E-490A-8E9C-9C07354D4932}"/>
                </a:ext>
              </a:extLst>
            </p:cNvPr>
            <p:cNvSpPr txBox="1"/>
            <p:nvPr/>
          </p:nvSpPr>
          <p:spPr>
            <a:xfrm>
              <a:off x="4484028" y="4783570"/>
              <a:ext cx="1617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МИНДАЛИНА</a:t>
              </a:r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D7643B-A107-4F40-B502-7CCFAF6B1350}"/>
                </a:ext>
              </a:extLst>
            </p:cNvPr>
            <p:cNvCxnSpPr>
              <a:stCxn id="6" idx="3"/>
              <a:endCxn id="22" idx="1"/>
            </p:cNvCxnSpPr>
            <p:nvPr/>
          </p:nvCxnSpPr>
          <p:spPr>
            <a:xfrm>
              <a:off x="3918486" y="4958301"/>
              <a:ext cx="565542" cy="9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2CD297-EF1E-48D3-88A5-C9011D475E61}"/>
              </a:ext>
            </a:extLst>
          </p:cNvPr>
          <p:cNvGrpSpPr/>
          <p:nvPr/>
        </p:nvGrpSpPr>
        <p:grpSpPr>
          <a:xfrm>
            <a:off x="6101779" y="4783570"/>
            <a:ext cx="2525491" cy="369332"/>
            <a:chOff x="6101779" y="4783570"/>
            <a:chExt cx="2525491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4716B6-348E-4BFF-8553-90BF7DFB068B}"/>
                </a:ext>
              </a:extLst>
            </p:cNvPr>
            <p:cNvSpPr txBox="1"/>
            <p:nvPr/>
          </p:nvSpPr>
          <p:spPr>
            <a:xfrm>
              <a:off x="6564526" y="4783570"/>
              <a:ext cx="206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СТРЕСС-РЕАКЦИЯ</a:t>
              </a:r>
              <a:endParaRPr lang="en-US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9FB866E-9124-4289-A5D1-4B5684C775C3}"/>
                </a:ext>
              </a:extLst>
            </p:cNvPr>
            <p:cNvCxnSpPr>
              <a:stCxn id="22" idx="3"/>
              <a:endCxn id="25" idx="1"/>
            </p:cNvCxnSpPr>
            <p:nvPr/>
          </p:nvCxnSpPr>
          <p:spPr>
            <a:xfrm>
              <a:off x="6101779" y="4968236"/>
              <a:ext cx="4627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3CF9AD-4BB3-496B-A02F-9CCAF04327F7}"/>
              </a:ext>
            </a:extLst>
          </p:cNvPr>
          <p:cNvGrpSpPr/>
          <p:nvPr/>
        </p:nvGrpSpPr>
        <p:grpSpPr>
          <a:xfrm>
            <a:off x="8627270" y="4526218"/>
            <a:ext cx="2065915" cy="442018"/>
            <a:chOff x="8627270" y="4526218"/>
            <a:chExt cx="2065915" cy="4420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50994A-DFF9-49CF-A6A7-C4F1E92EB786}"/>
                </a:ext>
              </a:extLst>
            </p:cNvPr>
            <p:cNvSpPr txBox="1"/>
            <p:nvPr/>
          </p:nvSpPr>
          <p:spPr>
            <a:xfrm>
              <a:off x="9521069" y="452621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Вариант 1</a:t>
              </a:r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A5BF1ED-1E60-4893-B0BA-B852F67F9BC8}"/>
                </a:ext>
              </a:extLst>
            </p:cNvPr>
            <p:cNvCxnSpPr>
              <a:stCxn id="25" idx="3"/>
              <a:endCxn id="28" idx="1"/>
            </p:cNvCxnSpPr>
            <p:nvPr/>
          </p:nvCxnSpPr>
          <p:spPr>
            <a:xfrm flipV="1">
              <a:off x="8627270" y="4710884"/>
              <a:ext cx="893799" cy="257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93F4F7-B739-451A-A177-A3C3F80ACE55}"/>
              </a:ext>
            </a:extLst>
          </p:cNvPr>
          <p:cNvGrpSpPr/>
          <p:nvPr/>
        </p:nvGrpSpPr>
        <p:grpSpPr>
          <a:xfrm>
            <a:off x="9521069" y="4901651"/>
            <a:ext cx="1186543" cy="603862"/>
            <a:chOff x="9521069" y="4901651"/>
            <a:chExt cx="1186543" cy="60386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0A9069-6227-4AA2-814A-72B2F82001F0}"/>
                </a:ext>
              </a:extLst>
            </p:cNvPr>
            <p:cNvSpPr txBox="1"/>
            <p:nvPr/>
          </p:nvSpPr>
          <p:spPr>
            <a:xfrm>
              <a:off x="9521069" y="5136181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Вариант 2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0EF6933-6BCA-4695-A810-DB045120D041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10062405" y="4901651"/>
              <a:ext cx="51936" cy="2345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94C958-F20C-48F6-A20C-F39211BE25AF}"/>
              </a:ext>
            </a:extLst>
          </p:cNvPr>
          <p:cNvGrpSpPr/>
          <p:nvPr/>
        </p:nvGrpSpPr>
        <p:grpSpPr>
          <a:xfrm>
            <a:off x="666075" y="1826111"/>
            <a:ext cx="3085698" cy="1793915"/>
            <a:chOff x="666075" y="1826111"/>
            <a:chExt cx="3085698" cy="17939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638EA1-4523-43A8-8F17-B307264BEAED}"/>
                </a:ext>
              </a:extLst>
            </p:cNvPr>
            <p:cNvSpPr txBox="1"/>
            <p:nvPr/>
          </p:nvSpPr>
          <p:spPr>
            <a:xfrm>
              <a:off x="2778430" y="2732691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НОРМА</a:t>
              </a:r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0E90AAD-11CB-4DA9-9EEB-6F064837D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666075" y="1826111"/>
              <a:ext cx="2112355" cy="179391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C650E3-F2AE-41B7-80BE-D05701D9BD61}"/>
              </a:ext>
            </a:extLst>
          </p:cNvPr>
          <p:cNvGrpSpPr/>
          <p:nvPr/>
        </p:nvGrpSpPr>
        <p:grpSpPr>
          <a:xfrm>
            <a:off x="2454443" y="1457530"/>
            <a:ext cx="3271922" cy="1097280"/>
            <a:chOff x="2454443" y="1457530"/>
            <a:chExt cx="3271922" cy="1097280"/>
          </a:xfrm>
        </p:grpSpPr>
        <p:pic>
          <p:nvPicPr>
            <p:cNvPr id="37" name="Picture 4" descr="578,050 король, фотографии, рисунки, изображения, фотографии, без роялти">
              <a:extLst>
                <a:ext uri="{FF2B5EF4-FFF2-40B4-BE49-F238E27FC236}">
                  <a16:creationId xmlns:a16="http://schemas.microsoft.com/office/drawing/2014/main" id="{D4147166-B99D-431C-8F07-63BB16F5A5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2685" r="14027" b="53874"/>
            <a:stretch/>
          </p:blipFill>
          <p:spPr bwMode="auto">
            <a:xfrm>
              <a:off x="4644315" y="1457530"/>
              <a:ext cx="1082050" cy="102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2A60A5E-B0C1-4FE0-8B4A-88D5082B6D10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rot="10800000" flipV="1">
              <a:off x="2454443" y="1969828"/>
              <a:ext cx="2189872" cy="58498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887BEF-354F-432E-9E0B-EF262EF00672}"/>
              </a:ext>
            </a:extLst>
          </p:cNvPr>
          <p:cNvGrpSpPr/>
          <p:nvPr/>
        </p:nvGrpSpPr>
        <p:grpSpPr>
          <a:xfrm>
            <a:off x="2040556" y="5272756"/>
            <a:ext cx="3746198" cy="733127"/>
            <a:chOff x="2040556" y="5272756"/>
            <a:chExt cx="3746198" cy="733127"/>
          </a:xfrm>
        </p:grpSpPr>
        <p:pic>
          <p:nvPicPr>
            <p:cNvPr id="40" name="Picture 2" descr="Крик растерянной мартышки - мем с обезьянкой, которая кричит">
              <a:extLst>
                <a:ext uri="{FF2B5EF4-FFF2-40B4-BE49-F238E27FC236}">
                  <a16:creationId xmlns:a16="http://schemas.microsoft.com/office/drawing/2014/main" id="{1BC2AE69-AF77-4F6E-8BA4-CBDFA0476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879" y="5272756"/>
              <a:ext cx="1031875" cy="73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29F51E95-A022-40F7-BD5B-449A70898DDE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rot="5400000" flipH="1">
              <a:off x="3405502" y="4140568"/>
              <a:ext cx="500369" cy="3230261"/>
            </a:xfrm>
            <a:prstGeom prst="bentConnector4">
              <a:avLst>
                <a:gd name="adj1" fmla="val -45686"/>
                <a:gd name="adj2" fmla="val 10029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0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4EF6-827D-45E6-A8D4-8E6279B9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182480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 стрессе нам «не хватает мозгов» </a:t>
            </a:r>
            <a:br>
              <a:rPr lang="ru-RU" dirty="0"/>
            </a:br>
            <a:r>
              <a:rPr lang="ru-RU" dirty="0"/>
              <a:t>чтобы продолжать работать</a:t>
            </a:r>
            <a:endParaRPr lang="en-US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D286A7A-74EE-49D6-AD97-2D5D43F59AC0}"/>
              </a:ext>
            </a:extLst>
          </p:cNvPr>
          <p:cNvSpPr txBox="1">
            <a:spLocks/>
          </p:cNvSpPr>
          <p:nvPr/>
        </p:nvSpPr>
        <p:spPr>
          <a:xfrm>
            <a:off x="3178729" y="3428695"/>
            <a:ext cx="5419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Как их вернуть?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604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ПФК И ЛИМБИЧЕСКАЯ СИСТЕМА СВЯЗАНЫ ИНВЕРСНО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82" y="2155971"/>
            <a:ext cx="5257800" cy="399316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Принудительно активируя ПФК, мы автоматически ослабляем лимбическую систему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Выстраивая защиту «угона мозга» мы освобождаем ресурсы для ПФК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Делая 1 и 2 тренируем осознанную стрессоустойчивость</a:t>
            </a:r>
            <a:endParaRPr lang="en-US" sz="2400" dirty="0">
              <a:latin typeface="Univers Ligh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E3675-15D6-433C-9CDF-FF1B3C87C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1" r="7499"/>
          <a:stretch/>
        </p:blipFill>
        <p:spPr>
          <a:xfrm>
            <a:off x="6157519" y="2026048"/>
            <a:ext cx="5484345" cy="36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8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FB5A-9569-4216-9649-762B9B19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26" y="3429000"/>
            <a:ext cx="6871283" cy="1325563"/>
          </a:xfrm>
        </p:spPr>
        <p:txBody>
          <a:bodyPr/>
          <a:lstStyle/>
          <a:p>
            <a:r>
              <a:rPr lang="ru-RU" dirty="0"/>
              <a:t>Практика инвентаризации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06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Гиппокамп — Википедия">
            <a:extLst>
              <a:ext uri="{FF2B5EF4-FFF2-40B4-BE49-F238E27FC236}">
                <a16:creationId xmlns:a16="http://schemas.microsoft.com/office/drawing/2014/main" id="{3C514864-2C42-4CCF-AA53-76C8086CF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6" y="174053"/>
            <a:ext cx="4111306" cy="41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ИНВЕНТАРИЗАЦИЯ ОТВЛЕКАЮЩИХ ФАКТОРОВ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6650"/>
            <a:ext cx="6878636" cy="4706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1. Новости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Выделяем время для просмотра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Ограничиваем во времени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Записываем почему мы это делаем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2. Незавершенные задачи и обязательства  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Выписываем все, что крутится в уме (стикеры, блокнот)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Обдумываем каждую запись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Записываем принятое решение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Записываем дату или условие, когда мы можем вернуться к этой задаче</a:t>
            </a:r>
            <a:endParaRPr lang="en-US" sz="2400" dirty="0">
              <a:latin typeface="Univers Light" panose="020B0403020202020204" pitchFamily="34" charset="0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8EE6EFDD-12CD-47B6-BAE3-AB6E6D717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18201"/>
              </p:ext>
            </p:extLst>
          </p:nvPr>
        </p:nvGraphicFramePr>
        <p:xfrm>
          <a:off x="8048587" y="4453519"/>
          <a:ext cx="3730782" cy="209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9142560" imgH="5142600" progId="">
                  <p:embed/>
                </p:oleObj>
              </mc:Choice>
              <mc:Fallback>
                <p:oleObj r:id="rId4" imgW="9142560" imgH="5142600" progId="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8EE6EFDD-12CD-47B6-BAE3-AB6E6D717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8587" y="4453519"/>
                        <a:ext cx="3730782" cy="2098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A663754-497B-48F5-8A6B-06653A7DF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597769"/>
              </p:ext>
            </p:extLst>
          </p:nvPr>
        </p:nvGraphicFramePr>
        <p:xfrm>
          <a:off x="8048586" y="4476431"/>
          <a:ext cx="3730783" cy="209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6" imgW="9142560" imgH="5142600" progId="">
                  <p:embed/>
                </p:oleObj>
              </mc:Choice>
              <mc:Fallback>
                <p:oleObj r:id="rId6" imgW="9142560" imgH="5142600" progId="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A663754-497B-48F5-8A6B-06653A7DF1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48586" y="4476431"/>
                        <a:ext cx="3730783" cy="2098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CFB3BEA1-DF3F-4216-9046-748695741C32}"/>
              </a:ext>
            </a:extLst>
          </p:cNvPr>
          <p:cNvSpPr txBox="1"/>
          <p:nvPr/>
        </p:nvSpPr>
        <p:spPr>
          <a:xfrm>
            <a:off x="8296739" y="3723108"/>
            <a:ext cx="3234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Неразрешенная задача </a:t>
            </a:r>
          </a:p>
          <a:p>
            <a:r>
              <a:rPr lang="ru-RU" dirty="0"/>
              <a:t>«висит в оперативной памяти»</a:t>
            </a:r>
            <a:endParaRPr lang="en-US" dirty="0"/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7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115"/>
          </a:xfrm>
        </p:spPr>
        <p:txBody>
          <a:bodyPr/>
          <a:lstStyle/>
          <a:p>
            <a:r>
              <a:rPr lang="ru-RU" dirty="0"/>
              <a:t>ИНВЕНТАРИЗАЦИЯ РАБОЧИХ ПЛАНОВ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6651"/>
            <a:ext cx="6878636" cy="3766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1. Поставьте цели на короткую перспективу (до недели).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2. Пишите списки задач на день, а потом вычеркивайте, чтобы получить </a:t>
            </a:r>
            <a:r>
              <a:rPr lang="ru-RU" sz="2000" dirty="0" err="1">
                <a:latin typeface="Univers Light" panose="020B0403020202020204" pitchFamily="34" charset="0"/>
              </a:rPr>
              <a:t>дофаминовое</a:t>
            </a:r>
            <a:r>
              <a:rPr lang="ru-RU" sz="2000" dirty="0">
                <a:latin typeface="Univers Light" panose="020B0403020202020204" pitchFamily="34" charset="0"/>
              </a:rPr>
              <a:t> подкрепление. (Обязательно хвалите себя в слух)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3. Работайте в технике «</a:t>
            </a:r>
            <a:r>
              <a:rPr lang="ru-RU" sz="2000" dirty="0" err="1">
                <a:latin typeface="Univers Light" panose="020B0403020202020204" pitchFamily="34" charset="0"/>
              </a:rPr>
              <a:t>помодоро</a:t>
            </a:r>
            <a:r>
              <a:rPr lang="ru-RU" sz="2000" dirty="0">
                <a:latin typeface="Univers Light" panose="020B0403020202020204" pitchFamily="34" charset="0"/>
              </a:rPr>
              <a:t>» сетами по 25-45 минут, а потом делайте перерывы по 5-15 минут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4. В перерыве займите руки чем-то кроме телефона.  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5. Установка: «Я позанимаюсь этой задачей 25 минут, как получается, без напряжения, а затем либо продолжу, либо возьму другую»</a:t>
            </a: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 descr="Метод Pomodoro – Статьи – Ideefixe">
            <a:extLst>
              <a:ext uri="{FF2B5EF4-FFF2-40B4-BE49-F238E27FC236}">
                <a16:creationId xmlns:a16="http://schemas.microsoft.com/office/drawing/2014/main" id="{4F0865A6-8772-4899-A16B-57C42C72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5" y="1548467"/>
            <a:ext cx="4065865" cy="40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80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Знакомство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028963" cy="4351338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latin typeface="Univers Light" panose="020B0403020202020204" pitchFamily="34" charset="0"/>
              </a:rPr>
              <a:t>По основному профилю деятельности предприниматель, владелец бизнеса в сфере рекламы.</a:t>
            </a:r>
          </a:p>
          <a:p>
            <a:r>
              <a:rPr lang="ru-RU" sz="2400" dirty="0">
                <a:latin typeface="Univers Light" panose="020B0403020202020204" pitchFamily="34" charset="0"/>
              </a:rPr>
              <a:t>По структуре мышления технарь с гуманитарным уклоном.</a:t>
            </a:r>
          </a:p>
          <a:p>
            <a:r>
              <a:rPr lang="ru-RU" sz="2400" dirty="0">
                <a:latin typeface="Univers Light" panose="020B0403020202020204" pitchFamily="34" charset="0"/>
              </a:rPr>
              <a:t>Чувствую свое предназначение в обучении взрослых людей тому, чему не учит классическое образование, однако в чем есть потребность любой биологической системы – как быть здоровым и благополучным.</a:t>
            </a:r>
          </a:p>
          <a:p>
            <a:r>
              <a:rPr lang="ru-RU" sz="2400" dirty="0">
                <a:latin typeface="Univers Light" panose="020B0403020202020204" pitchFamily="34" charset="0"/>
              </a:rPr>
              <a:t>Имею опыт научной деятельности и преподавания.</a:t>
            </a:r>
          </a:p>
          <a:p>
            <a:r>
              <a:rPr lang="ru-RU" sz="2400" dirty="0">
                <a:latin typeface="Univers Light" panose="020B0403020202020204" pitchFamily="34" charset="0"/>
              </a:rPr>
              <a:t>Сфера интересов включает философию сознания, психологию, мышление.</a:t>
            </a:r>
            <a:endParaRPr lang="en-US" sz="2400" dirty="0">
              <a:latin typeface="Univers Light" panose="020B0403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224324E-2FED-4149-944F-EB55DF759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976711"/>
              </p:ext>
            </p:extLst>
          </p:nvPr>
        </p:nvGraphicFramePr>
        <p:xfrm>
          <a:off x="8867163" y="1758513"/>
          <a:ext cx="3104372" cy="3107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14374440" imgH="14374440" progId="">
                  <p:embed/>
                </p:oleObj>
              </mc:Choice>
              <mc:Fallback>
                <p:oleObj r:id="rId3" imgW="14374440" imgH="1437444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224324E-2FED-4149-944F-EB55DF759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67163" y="1758513"/>
                        <a:ext cx="3104372" cy="3107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78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115"/>
          </a:xfrm>
        </p:spPr>
        <p:txBody>
          <a:bodyPr/>
          <a:lstStyle/>
          <a:p>
            <a:r>
              <a:rPr lang="ru-RU" dirty="0"/>
              <a:t>ИНВЕНТАРИЗАЦИЯ РЕСУРСОВ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93239"/>
            <a:ext cx="10201714" cy="5184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1. Материальные активы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1800" dirty="0">
                <a:latin typeface="Univers Light" panose="020B0403020202020204" pitchFamily="34" charset="0"/>
              </a:rPr>
              <a:t>Деньги 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Продукты питания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Медикаменты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Санитарные предметы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2. Материальные пассивы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</a:t>
            </a:r>
            <a:r>
              <a:rPr lang="ru-RU" sz="1800" dirty="0">
                <a:latin typeface="Univers Light" panose="020B0403020202020204" pitchFamily="34" charset="0"/>
              </a:rPr>
              <a:t>Наличие долгов. Долги – это отвлекающий фактор. 	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Наличие подписок на временно ненужные сервисы, секции и т.д.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3. Социальные активы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1800" dirty="0">
                <a:latin typeface="Univers Light" panose="020B0403020202020204" pitchFamily="34" charset="0"/>
              </a:rPr>
              <a:t>Наличие друзей, знакомых, потенциальных контактов на случай требуемой помощи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Контакты волонтерских организаций</a:t>
            </a:r>
          </a:p>
          <a:p>
            <a:pPr marL="0" indent="0">
              <a:buNone/>
            </a:pPr>
            <a:r>
              <a:rPr lang="ru-RU" sz="1800" dirty="0">
                <a:latin typeface="Univers Light" panose="020B0403020202020204" pitchFamily="34" charset="0"/>
              </a:rPr>
              <a:t>	Контакты специальных служб</a:t>
            </a:r>
            <a:endParaRPr lang="ru-RU" sz="2000" dirty="0">
              <a:latin typeface="Univers Light" panose="020B0403020202020204" pitchFamily="34" charset="0"/>
            </a:endParaRP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3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115"/>
          </a:xfrm>
        </p:spPr>
        <p:txBody>
          <a:bodyPr/>
          <a:lstStyle/>
          <a:p>
            <a:r>
              <a:rPr lang="ru-RU" dirty="0"/>
              <a:t>ИНВЕНТАРИЗАЦИЯ РЕСУРСОВ ТЕЛА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127"/>
            <a:ext cx="10201714" cy="5184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1. Как я себя чувствую физически?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Наличие проблем со здоровьем (например, ноет зуб)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Что мы с этим делаем? (Запас лекарств, запись к врачу)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2. Какой у меня сон?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Оценить качество сна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Поставить задачу улучшить сон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3. Достаточная ли у меня физическая активность?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Важно сохранять и даже увеличивать активность во время стресса</a:t>
            </a:r>
            <a:endParaRPr lang="ru-RU" sz="2400" dirty="0">
              <a:latin typeface="Univers Light" panose="020B0403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4. Как я себя чувствую эмоционально?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Уровень тревожности, подавленности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Описать свое состояние максимально точно словами (не критиковать себя, дать себе себя чувствовать)</a:t>
            </a: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2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FB5A-9569-4216-9649-762B9B19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26" y="3429000"/>
            <a:ext cx="6871283" cy="1325563"/>
          </a:xfrm>
        </p:spPr>
        <p:txBody>
          <a:bodyPr/>
          <a:lstStyle/>
          <a:p>
            <a:r>
              <a:rPr lang="ru-RU" dirty="0"/>
              <a:t>Формирование дисциплины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2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128115"/>
          </a:xfrm>
        </p:spPr>
        <p:txBody>
          <a:bodyPr>
            <a:normAutofit/>
          </a:bodyPr>
          <a:lstStyle/>
          <a:p>
            <a:r>
              <a:rPr lang="ru-RU" dirty="0"/>
              <a:t>АНТИСТРЕССОВАЯ ДИСЦИПЛИНА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240"/>
            <a:ext cx="10201714" cy="487380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Дисциплина ума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а) информационная гигиена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б) приоритет положительным мыслям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в) чтение художественной литературы</a:t>
            </a:r>
            <a:endParaRPr lang="en-US" sz="2000" dirty="0">
              <a:latin typeface="Univers Light" panose="020B0403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г) медитация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д) практика благодарности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Дисциплина тела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а) дисциплина питания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б) дисциплина сна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в) дисциплина физической нагрузки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г) дисциплина гигиены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д) контролируемый стресс</a:t>
            </a:r>
          </a:p>
          <a:p>
            <a:pPr marL="0" indent="0">
              <a:buNone/>
            </a:pPr>
            <a:endParaRPr lang="ru-RU" sz="24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9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28464" cy="1128115"/>
          </a:xfrm>
        </p:spPr>
        <p:txBody>
          <a:bodyPr>
            <a:normAutofit/>
          </a:bodyPr>
          <a:lstStyle/>
          <a:p>
            <a:r>
              <a:rPr lang="ru-RU" dirty="0"/>
              <a:t>АНТИСТРЕССОВАЯ ДИСЦИПЛИНА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205"/>
            <a:ext cx="10201714" cy="22901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3. Дисциплина работы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а) планирование «помидорами»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б) планирование согласно вашим биоритмам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в) главная задача на сегодня, сделав которую я испытаю удовлетворение?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г) поиск и фиксация смысла (записать зачем я это делаю)</a:t>
            </a:r>
            <a:endParaRPr lang="en-US" sz="2000" dirty="0">
              <a:latin typeface="Univers Light" panose="020B0403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д) фокусирующая музыка (бинауральные ритмы)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е) блокировка переключений	</a:t>
            </a:r>
          </a:p>
          <a:p>
            <a:pPr marL="0" indent="0">
              <a:buNone/>
            </a:pPr>
            <a:endParaRPr lang="ru-RU" sz="24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EEA47-DA1A-425F-8071-5F5029AE4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" t="9665" r="1842" b="9707"/>
          <a:stretch/>
        </p:blipFill>
        <p:spPr>
          <a:xfrm>
            <a:off x="1057013" y="3581400"/>
            <a:ext cx="6526471" cy="3046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A9242-CA3E-4717-A05C-F7596DA4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04" y="4334398"/>
            <a:ext cx="2564830" cy="16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0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128115"/>
          </a:xfrm>
        </p:spPr>
        <p:txBody>
          <a:bodyPr>
            <a:normAutofit/>
          </a:bodyPr>
          <a:lstStyle/>
          <a:p>
            <a:r>
              <a:rPr lang="ru-RU" dirty="0"/>
              <a:t>АНТИСТРЕССОВАЯ ДИСЦИПЛИНА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240"/>
            <a:ext cx="10201714" cy="4999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4. Дисциплина порядка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а) «</a:t>
            </a:r>
            <a:r>
              <a:rPr lang="ru-R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То, что внизу, аналогично тому, что вверху</a:t>
            </a:r>
            <a:r>
              <a:rPr lang="ru-RU" sz="2000" dirty="0">
                <a:latin typeface="Univers Light" panose="020B0403020202020204" pitchFamily="34" charset="0"/>
              </a:rPr>
              <a:t>»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б) если не знаешь что делать – наводи порядок в пространстве</a:t>
            </a:r>
          </a:p>
          <a:p>
            <a:pPr marL="457200" lvl="1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в) дисциплинируй финансы</a:t>
            </a:r>
          </a:p>
          <a:p>
            <a:pPr marL="457200" lvl="1" indent="0">
              <a:buNone/>
            </a:pPr>
            <a:endParaRPr lang="ru-RU" sz="2000" dirty="0">
              <a:latin typeface="Univers Light" panose="020B0403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5. Социальная дисциплина – сопричастность системам высшего порядка</a:t>
            </a:r>
          </a:p>
          <a:p>
            <a:pPr marL="0" indent="0">
              <a:buNone/>
            </a:pPr>
            <a:r>
              <a:rPr lang="ru-RU" sz="2400" dirty="0">
                <a:latin typeface="Univers Light" panose="020B0403020202020204" pitchFamily="34" charset="0"/>
              </a:rPr>
              <a:t>	</a:t>
            </a:r>
            <a:r>
              <a:rPr lang="ru-RU" sz="2000" dirty="0">
                <a:latin typeface="Univers Light" panose="020B0403020202020204" pitchFamily="34" charset="0"/>
              </a:rPr>
              <a:t>а) обдумай мысль: «смысл нашей жизни лежит в благополучии других»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б) поддерживай здоровье социальных систем (помогай, разговаривай, 	участвуй в социальной жизни двора, рабочего коллектива и т.д.)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в) найди того над кем нужно ваше шефство (в парадной, на улице, в школе)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г) делись ресурсами (тогда работа обретет новый смысл)</a:t>
            </a:r>
          </a:p>
          <a:p>
            <a:pPr marL="0" indent="0">
              <a:buNone/>
            </a:pPr>
            <a:r>
              <a:rPr lang="ru-RU" sz="2000" dirty="0">
                <a:latin typeface="Univers Light" panose="020B0403020202020204" pitchFamily="34" charset="0"/>
              </a:rPr>
              <a:t>	д) смирение – активная позиция (будь что будет - </a:t>
            </a:r>
            <a:r>
              <a:rPr lang="ru-RU" sz="2000" b="1" dirty="0">
                <a:latin typeface="Univers Light" panose="020B0403020202020204" pitchFamily="34" charset="0"/>
              </a:rPr>
              <a:t>делай</a:t>
            </a:r>
            <a:r>
              <a:rPr lang="ru-RU" sz="2000" dirty="0">
                <a:latin typeface="Univers Light" panose="020B0403020202020204" pitchFamily="34" charset="0"/>
              </a:rPr>
              <a:t> что должен)</a:t>
            </a:r>
          </a:p>
          <a:p>
            <a:pPr marL="0" indent="0">
              <a:buNone/>
            </a:pPr>
            <a:endParaRPr lang="ru-RU" sz="24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Univers Light" panose="020B0403020202020204" pitchFamily="34" charset="0"/>
            </a:endParaRPr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29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FB5A-9569-4216-9649-762B9B19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26" y="3429000"/>
            <a:ext cx="6871283" cy="1325563"/>
          </a:xfrm>
        </p:spPr>
        <p:txBody>
          <a:bodyPr/>
          <a:lstStyle/>
          <a:p>
            <a:r>
              <a:rPr lang="ru-RU" dirty="0"/>
              <a:t>Уравнение стресс-реакции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45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043" y="372158"/>
            <a:ext cx="7408178" cy="1128115"/>
          </a:xfrm>
        </p:spPr>
        <p:txBody>
          <a:bodyPr>
            <a:normAutofit/>
          </a:bodyPr>
          <a:lstStyle/>
          <a:p>
            <a:r>
              <a:rPr lang="ru-RU" dirty="0"/>
              <a:t>УРАВНЕНИЕ СТРЕСС-РЕАКЦИИ</a:t>
            </a:r>
            <a:endParaRPr lang="en-US" dirty="0"/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FE39F-4B74-4046-9892-8A86C6FA0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6" t="13342" r="22302" b="72676"/>
          <a:stretch/>
        </p:blipFill>
        <p:spPr>
          <a:xfrm>
            <a:off x="3001861" y="1358559"/>
            <a:ext cx="6493078" cy="8140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71D3B0-BA53-4F2A-9B24-E40EF3D51F5E}"/>
              </a:ext>
            </a:extLst>
          </p:cNvPr>
          <p:cNvSpPr txBox="1">
            <a:spLocks/>
          </p:cNvSpPr>
          <p:nvPr/>
        </p:nvSpPr>
        <p:spPr>
          <a:xfrm>
            <a:off x="1870046" y="2997569"/>
            <a:ext cx="9429925" cy="72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РАСШИРЕННОЕ УРАВНЕНИЕ СТРЕСС-РЕАКЦИИ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26A43-E066-40DB-9412-7825F1741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4" b="14378"/>
          <a:stretch/>
        </p:blipFill>
        <p:spPr>
          <a:xfrm>
            <a:off x="768255" y="3726693"/>
            <a:ext cx="10350690" cy="1913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AD37D-C46D-4923-BEFE-8449391F5BCB}"/>
              </a:ext>
            </a:extLst>
          </p:cNvPr>
          <p:cNvSpPr txBox="1"/>
          <p:nvPr/>
        </p:nvSpPr>
        <p:spPr>
          <a:xfrm>
            <a:off x="3110218" y="2233879"/>
            <a:ext cx="6149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Univers Light" panose="020B0403020202020204" pitchFamily="34" charset="0"/>
              </a:rPr>
              <a:t>Сила и продолжительность реакции на стресс зависит только от силы стрессора и времени воздействия.</a:t>
            </a:r>
            <a:endParaRPr lang="en-US" dirty="0">
              <a:latin typeface="Univers Light" panose="020B0403020202020204" pitchFamily="34" charset="0"/>
            </a:endParaRPr>
          </a:p>
          <a:p>
            <a:endParaRPr lang="en-US" dirty="0">
              <a:latin typeface="Univers Light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197B7-7A17-4375-A188-A2AB5834554E}"/>
              </a:ext>
            </a:extLst>
          </p:cNvPr>
          <p:cNvSpPr txBox="1"/>
          <p:nvPr/>
        </p:nvSpPr>
        <p:spPr>
          <a:xfrm>
            <a:off x="838200" y="5707553"/>
            <a:ext cx="1071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Univers Light" panose="020B0403020202020204" pitchFamily="34" charset="0"/>
              </a:rPr>
              <a:t>Сила и продолжительность реакции на стресс особенно </a:t>
            </a:r>
            <a:r>
              <a:rPr lang="ru-RU" b="1" dirty="0">
                <a:latin typeface="Univers Light" panose="020B0403020202020204" pitchFamily="34" charset="0"/>
              </a:rPr>
              <a:t>зависит от оценки </a:t>
            </a:r>
            <a:r>
              <a:rPr lang="ru-RU" dirty="0">
                <a:latin typeface="Univers Light" panose="020B0403020202020204" pitchFamily="34" charset="0"/>
              </a:rPr>
              <a:t>человеком силы стрессора, прогноза продолжительности воздействия и </a:t>
            </a:r>
            <a:r>
              <a:rPr lang="ru-RU" b="1" dirty="0">
                <a:latin typeface="Univers Light" panose="020B0403020202020204" pitchFamily="34" charset="0"/>
              </a:rPr>
              <a:t>ревизии своих ресурсов для преодоления</a:t>
            </a:r>
            <a:endParaRPr lang="en-US" b="1" dirty="0">
              <a:latin typeface="Univers Light" panose="020B0403020202020204" pitchFamily="34" charset="0"/>
            </a:endParaRPr>
          </a:p>
          <a:p>
            <a:endParaRPr lang="en-US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72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5A753B6-DB63-40FF-91C9-86B23289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150" y="373514"/>
            <a:ext cx="8308596" cy="1325563"/>
          </a:xfrm>
        </p:spPr>
        <p:txBody>
          <a:bodyPr/>
          <a:lstStyle/>
          <a:p>
            <a:r>
              <a:rPr lang="ru-RU" dirty="0"/>
              <a:t>АЛЛОСТАТИЧЕСКАЯ НАГРУЗКА </a:t>
            </a:r>
            <a:br>
              <a:rPr lang="en-US" dirty="0"/>
            </a:br>
            <a:r>
              <a:rPr lang="ru-RU" dirty="0"/>
              <a:t>ЗАВИСИТ ОТ ОБРАЗА ЖИЗНИ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ABADCC3-76ED-4F5D-B4CD-EFD896DAD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16812"/>
          <a:stretch/>
        </p:blipFill>
        <p:spPr bwMode="auto">
          <a:xfrm>
            <a:off x="439722" y="210513"/>
            <a:ext cx="2424419" cy="186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B5A95-344C-4E52-8D28-66B011CD039E}"/>
              </a:ext>
            </a:extLst>
          </p:cNvPr>
          <p:cNvSpPr txBox="1"/>
          <p:nvPr/>
        </p:nvSpPr>
        <p:spPr>
          <a:xfrm>
            <a:off x="9054517" y="2196038"/>
            <a:ext cx="2492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Брюс</a:t>
            </a:r>
            <a:r>
              <a:rPr lang="en-US" b="1" i="1" dirty="0"/>
              <a:t> </a:t>
            </a:r>
            <a:r>
              <a:rPr lang="ru-RU" b="1" i="1" dirty="0" err="1"/>
              <a:t>МакИвен</a:t>
            </a:r>
            <a:endParaRPr lang="ru-RU" b="1" i="1" dirty="0"/>
          </a:p>
        </p:txBody>
      </p:sp>
      <p:pic>
        <p:nvPicPr>
          <p:cNvPr id="4100" name="Picture 4" descr="Немедикаментозные методы борьбы со стрессом – Spoon!">
            <a:extLst>
              <a:ext uri="{FF2B5EF4-FFF2-40B4-BE49-F238E27FC236}">
                <a16:creationId xmlns:a16="http://schemas.microsoft.com/office/drawing/2014/main" id="{4D39EB78-B0E8-4028-B06E-40F93CB4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54" y="2134397"/>
            <a:ext cx="5710886" cy="43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CD7A138-CA6A-4E81-92CF-A6D6C6246CE0}"/>
              </a:ext>
            </a:extLst>
          </p:cNvPr>
          <p:cNvSpPr/>
          <p:nvPr/>
        </p:nvSpPr>
        <p:spPr>
          <a:xfrm>
            <a:off x="5190886" y="1979803"/>
            <a:ext cx="752132" cy="2701254"/>
          </a:xfrm>
          <a:prstGeom prst="rightArrow">
            <a:avLst>
              <a:gd name="adj1" fmla="val 50000"/>
              <a:gd name="adj2" fmla="val 23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524C3-A620-4CD0-ACE9-E9F601F0B680}"/>
              </a:ext>
            </a:extLst>
          </p:cNvPr>
          <p:cNvSpPr txBox="1"/>
          <p:nvPr/>
        </p:nvSpPr>
        <p:spPr>
          <a:xfrm>
            <a:off x="1737069" y="2955790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ПРОВЕРЯЛ НОВОСТИ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C80C5E-BBD7-441E-AC10-A998D07A2E72}"/>
              </a:ext>
            </a:extLst>
          </p:cNvPr>
          <p:cNvSpPr txBox="1"/>
          <p:nvPr/>
        </p:nvSpPr>
        <p:spPr>
          <a:xfrm>
            <a:off x="628686" y="348272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КУРИЛ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D23D9-42F6-497E-A260-0C67A6F7A844}"/>
              </a:ext>
            </a:extLst>
          </p:cNvPr>
          <p:cNvSpPr txBox="1"/>
          <p:nvPr/>
        </p:nvSpPr>
        <p:spPr>
          <a:xfrm>
            <a:off x="2032651" y="3858040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АЛКОГОЛЬ ВЕЧЕРОМ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CD77A-2672-450D-A67D-6167D089815B}"/>
              </a:ext>
            </a:extLst>
          </p:cNvPr>
          <p:cNvSpPr txBox="1"/>
          <p:nvPr/>
        </p:nvSpPr>
        <p:spPr>
          <a:xfrm>
            <a:off x="674158" y="4537302"/>
            <a:ext cx="23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ГАДЖЕТ ПЕРЕД СНОМ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CA194-25C5-4779-B997-3315A10CD695}"/>
              </a:ext>
            </a:extLst>
          </p:cNvPr>
          <p:cNvSpPr txBox="1"/>
          <p:nvPr/>
        </p:nvSpPr>
        <p:spPr>
          <a:xfrm>
            <a:off x="1875064" y="5099072"/>
            <a:ext cx="22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СЛАДЕНЬКОГО ПОЕЛ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D5B840-4C01-42EE-9E4E-13412077B1B3}"/>
              </a:ext>
            </a:extLst>
          </p:cNvPr>
          <p:cNvSpPr txBox="1"/>
          <p:nvPr/>
        </p:nvSpPr>
        <p:spPr>
          <a:xfrm>
            <a:off x="2856930" y="2136115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ВЕСЬ ДЕНЬ СИДЕЛ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E70868-EEA1-461B-A017-F7CED184F81B}"/>
              </a:ext>
            </a:extLst>
          </p:cNvPr>
          <p:cNvSpPr txBox="1"/>
          <p:nvPr/>
        </p:nvSpPr>
        <p:spPr>
          <a:xfrm>
            <a:off x="486894" y="5667919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СМОТРЕЛ ТЕЛЕВИЗОР ДО НОЧИ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14A253-627C-4FD2-938E-7D56E9F732F6}"/>
              </a:ext>
            </a:extLst>
          </p:cNvPr>
          <p:cNvSpPr txBox="1"/>
          <p:nvPr/>
        </p:nvSpPr>
        <p:spPr>
          <a:xfrm>
            <a:off x="2636360" y="6211935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ВЫСПАЛСЯ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B084A-2129-455F-8AEB-52FB6620AE0C}"/>
              </a:ext>
            </a:extLst>
          </p:cNvPr>
          <p:cNvSpPr txBox="1"/>
          <p:nvPr/>
        </p:nvSpPr>
        <p:spPr>
          <a:xfrm>
            <a:off x="2769037" y="2484002"/>
            <a:ext cx="154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душный офис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F2E81E-5F2C-4CC7-BBA4-B7F7E14626D7}"/>
              </a:ext>
            </a:extLst>
          </p:cNvPr>
          <p:cNvSpPr txBox="1"/>
          <p:nvPr/>
        </p:nvSpPr>
        <p:spPr>
          <a:xfrm>
            <a:off x="1750248" y="3497370"/>
            <a:ext cx="161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4+ чашек кофе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548C77-1358-4EB0-A8EA-0502D6A405CD}"/>
              </a:ext>
            </a:extLst>
          </p:cNvPr>
          <p:cNvSpPr txBox="1"/>
          <p:nvPr/>
        </p:nvSpPr>
        <p:spPr>
          <a:xfrm>
            <a:off x="594203" y="4153824"/>
            <a:ext cx="191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Ремонт у соседей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05D89F-25DD-4EB8-AF57-B594C6D4BCAE}"/>
              </a:ext>
            </a:extLst>
          </p:cNvPr>
          <p:cNvSpPr txBox="1"/>
          <p:nvPr/>
        </p:nvSpPr>
        <p:spPr>
          <a:xfrm>
            <a:off x="463537" y="2969936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дедлайн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8A7088-D708-47FC-80FB-F8EE97D9F0FB}"/>
              </a:ext>
            </a:extLst>
          </p:cNvPr>
          <p:cNvSpPr txBox="1"/>
          <p:nvPr/>
        </p:nvSpPr>
        <p:spPr>
          <a:xfrm>
            <a:off x="3146386" y="4537302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конфликт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5D51B-7B43-4299-BDF9-89E6EF907F84}"/>
              </a:ext>
            </a:extLst>
          </p:cNvPr>
          <p:cNvSpPr txBox="1"/>
          <p:nvPr/>
        </p:nvSpPr>
        <p:spPr>
          <a:xfrm>
            <a:off x="628686" y="5029712"/>
            <a:ext cx="97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перелет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FCCAAF-FD03-4A1E-87F5-46B2D40FDAE9}"/>
              </a:ext>
            </a:extLst>
          </p:cNvPr>
          <p:cNvSpPr txBox="1"/>
          <p:nvPr/>
        </p:nvSpPr>
        <p:spPr>
          <a:xfrm>
            <a:off x="589920" y="6211935"/>
            <a:ext cx="177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повышение цен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A7E1BD-89E6-49E8-98C5-CCBD824F453D}"/>
              </a:ext>
            </a:extLst>
          </p:cNvPr>
          <p:cNvSpPr txBox="1"/>
          <p:nvPr/>
        </p:nvSpPr>
        <p:spPr>
          <a:xfrm>
            <a:off x="4072674" y="5670023"/>
            <a:ext cx="99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переезд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FCE03F-E471-4AD1-A096-C03C797A5B37}"/>
              </a:ext>
            </a:extLst>
          </p:cNvPr>
          <p:cNvSpPr txBox="1"/>
          <p:nvPr/>
        </p:nvSpPr>
        <p:spPr>
          <a:xfrm>
            <a:off x="4259511" y="4137931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аллергия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D715AE-1478-4482-91B6-87377C7DAD63}"/>
              </a:ext>
            </a:extLst>
          </p:cNvPr>
          <p:cNvSpPr txBox="1"/>
          <p:nvPr/>
        </p:nvSpPr>
        <p:spPr>
          <a:xfrm>
            <a:off x="323712" y="2422167"/>
            <a:ext cx="23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ДОРАБАТЫВАЛ ДОМА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EAFFB9-4FC2-494F-A878-24E51A0B7B87}"/>
              </a:ext>
            </a:extLst>
          </p:cNvPr>
          <p:cNvSpPr txBox="1"/>
          <p:nvPr/>
        </p:nvSpPr>
        <p:spPr>
          <a:xfrm>
            <a:off x="4177789" y="5078582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плохой сервис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BF6E3E-4D44-4DF1-9A47-8FFB53363B62}"/>
              </a:ext>
            </a:extLst>
          </p:cNvPr>
          <p:cNvSpPr txBox="1"/>
          <p:nvPr/>
        </p:nvSpPr>
        <p:spPr>
          <a:xfrm>
            <a:off x="4008770" y="294855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война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259491-2CB6-43F5-BC57-FDB2CC9C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5F0E-E7D0-40F7-897B-1983F0E5276B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A03CE-F5D1-475B-BE6D-F0528B7FD29A}"/>
              </a:ext>
            </a:extLst>
          </p:cNvPr>
          <p:cNvSpPr txBox="1"/>
          <p:nvPr/>
        </p:nvSpPr>
        <p:spPr>
          <a:xfrm>
            <a:off x="716436" y="2079902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Брюс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Google Sans"/>
              </a:rPr>
              <a:t>Макьюэн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128115"/>
          </a:xfrm>
        </p:spPr>
        <p:txBody>
          <a:bodyPr>
            <a:normAutofit/>
          </a:bodyPr>
          <a:lstStyle/>
          <a:p>
            <a:r>
              <a:rPr lang="ru-RU" dirty="0"/>
              <a:t>РЕСУРСЫ СТРЕССОУСТОЙЧИВОСТИ</a:t>
            </a:r>
            <a:endParaRPr lang="en-US" dirty="0"/>
          </a:p>
        </p:txBody>
      </p:sp>
      <p:sp>
        <p:nvSpPr>
          <p:cNvPr id="31" name="AutoShape 6" descr="За что отвечает гиппокамп и миндалевидное тело в головном мозге">
            <a:extLst>
              <a:ext uri="{FF2B5EF4-FFF2-40B4-BE49-F238E27FC236}">
                <a16:creationId xmlns:a16="http://schemas.microsoft.com/office/drawing/2014/main" id="{388BD366-44B9-4890-BBE6-1438B52A0F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AD37D-C46D-4923-BEFE-8449391F5BCB}"/>
              </a:ext>
            </a:extLst>
          </p:cNvPr>
          <p:cNvSpPr txBox="1"/>
          <p:nvPr/>
        </p:nvSpPr>
        <p:spPr>
          <a:xfrm>
            <a:off x="779477" y="1493240"/>
            <a:ext cx="8901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Адаптационный капитал – для этого мы проводим инвентаризацию.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Активная позиция – у меня есть выбор.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Деятельная позиция – я делаю, значит живу. Для этого мы выстраиваем дисциплину.</a:t>
            </a:r>
          </a:p>
          <a:p>
            <a:pPr marL="457200" indent="-457200">
              <a:buAutoNum type="arabicPeriod"/>
            </a:pPr>
            <a:r>
              <a:rPr lang="ru-RU" sz="2400" dirty="0" err="1">
                <a:latin typeface="Univers Light" panose="020B0403020202020204" pitchFamily="34" charset="0"/>
              </a:rPr>
              <a:t>Антихрупкость</a:t>
            </a:r>
            <a:r>
              <a:rPr lang="ru-RU" sz="2400" dirty="0">
                <a:latin typeface="Univers Light" panose="020B0403020202020204" pitchFamily="34" charset="0"/>
              </a:rPr>
              <a:t> – мы являемся уникальными системами, которые после ударов становятся прочнее, а не слабее (если осознанно сопротивляемся)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Общность и Смысл. Причастность к системам высшего порядка.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Сокращение аллостатической нагрузки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Univers Light" panose="020B0403020202020204" pitchFamily="34" charset="0"/>
              </a:rPr>
              <a:t>Периферические ресурсы стрессоустойчивости</a:t>
            </a:r>
            <a:endParaRPr lang="en-US" sz="2400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1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24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Univers Light" panose="020B0403020202020204" pitchFamily="34" charset="0"/>
              </a:rPr>
              <a:t>Что стоит делать чтобы сохранять продуктивность</a:t>
            </a:r>
          </a:p>
          <a:p>
            <a:pPr marL="0" indent="0">
              <a:buNone/>
            </a:pPr>
            <a:r>
              <a:rPr lang="ru-RU" dirty="0">
                <a:latin typeface="Univers Light" panose="020B0403020202020204" pitchFamily="34" charset="0"/>
              </a:rPr>
              <a:t>Чего не стоит делать чтобы сохранять продуктивность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7AE-431D-4D2D-8EBB-3A7F9F9CD45A}"/>
              </a:ext>
            </a:extLst>
          </p:cNvPr>
          <p:cNvSpPr txBox="1"/>
          <p:nvPr/>
        </p:nvSpPr>
        <p:spPr>
          <a:xfrm>
            <a:off x="838200" y="4001549"/>
            <a:ext cx="2886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Хочу вас убедить!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35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AB28065-41DC-4E3C-B6F3-D59A505D146F}"/>
              </a:ext>
            </a:extLst>
          </p:cNvPr>
          <p:cNvSpPr/>
          <p:nvPr/>
        </p:nvSpPr>
        <p:spPr>
          <a:xfrm>
            <a:off x="9780473" y="1"/>
            <a:ext cx="2321679" cy="6857999"/>
          </a:xfrm>
          <a:prstGeom prst="rect">
            <a:avLst/>
          </a:prstGeom>
          <a:solidFill>
            <a:srgbClr val="F2D5A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8048AD-2407-4121-BF9D-935752CF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36" y="3771527"/>
            <a:ext cx="6871283" cy="1325563"/>
          </a:xfrm>
        </p:spPr>
        <p:txBody>
          <a:bodyPr/>
          <a:lstStyle/>
          <a:p>
            <a:r>
              <a:rPr lang="ru-RU" dirty="0"/>
              <a:t>Благодарю за внимание!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D35EF-4A95-4724-AE03-A086151A0474}"/>
              </a:ext>
            </a:extLst>
          </p:cNvPr>
          <p:cNvSpPr/>
          <p:nvPr/>
        </p:nvSpPr>
        <p:spPr>
          <a:xfrm>
            <a:off x="9870320" y="0"/>
            <a:ext cx="2321680" cy="6857999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5589F-4265-4AF8-A2A1-5FDF66AA1EA8}"/>
              </a:ext>
            </a:extLst>
          </p:cNvPr>
          <p:cNvSpPr txBox="1"/>
          <p:nvPr/>
        </p:nvSpPr>
        <p:spPr>
          <a:xfrm>
            <a:off x="10111963" y="5097090"/>
            <a:ext cx="1838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https://sgm.coach/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44801-5801-4596-9484-2C107BB6E628}"/>
              </a:ext>
            </a:extLst>
          </p:cNvPr>
          <p:cNvSpPr txBox="1"/>
          <p:nvPr/>
        </p:nvSpPr>
        <p:spPr>
          <a:xfrm>
            <a:off x="10047902" y="3244563"/>
            <a:ext cx="202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Ищенко Виталий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392A8-531F-4B71-87DE-AE769CBEBAB6}"/>
              </a:ext>
            </a:extLst>
          </p:cNvPr>
          <p:cNvSpPr txBox="1"/>
          <p:nvPr/>
        </p:nvSpPr>
        <p:spPr>
          <a:xfrm>
            <a:off x="10047902" y="3562915"/>
            <a:ext cx="2025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тел: </a:t>
            </a:r>
            <a:r>
              <a:rPr lang="en-US" sz="1400" dirty="0"/>
              <a:t>+38 (094) 947-37-94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B10FC1-78D4-49C0-B802-23F2E69550A3}"/>
              </a:ext>
            </a:extLst>
          </p:cNvPr>
          <p:cNvGrpSpPr/>
          <p:nvPr/>
        </p:nvGrpSpPr>
        <p:grpSpPr>
          <a:xfrm>
            <a:off x="9960164" y="4075156"/>
            <a:ext cx="2141989" cy="975011"/>
            <a:chOff x="10050011" y="5694237"/>
            <a:chExt cx="2141989" cy="9750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085D68-4106-407F-9FFC-49E832E488DA}"/>
                </a:ext>
              </a:extLst>
            </p:cNvPr>
            <p:cNvSpPr/>
            <p:nvPr/>
          </p:nvSpPr>
          <p:spPr>
            <a:xfrm>
              <a:off x="10050011" y="5694237"/>
              <a:ext cx="2141989" cy="975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440237-8B41-41D0-B5FC-7C257BB4D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6625" y="5792595"/>
              <a:ext cx="1768759" cy="77829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DEAA1F8-339F-470C-A420-E29438EF094C}"/>
              </a:ext>
            </a:extLst>
          </p:cNvPr>
          <p:cNvSpPr/>
          <p:nvPr/>
        </p:nvSpPr>
        <p:spPr>
          <a:xfrm>
            <a:off x="9960164" y="1073792"/>
            <a:ext cx="2141989" cy="217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2203A5E-7A35-47D3-8B03-34C88B04A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512221"/>
              </p:ext>
            </p:extLst>
          </p:nvPr>
        </p:nvGraphicFramePr>
        <p:xfrm>
          <a:off x="10090141" y="1224238"/>
          <a:ext cx="1868236" cy="186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14374440" imgH="14374440" progId="">
                  <p:embed/>
                </p:oleObj>
              </mc:Choice>
              <mc:Fallback>
                <p:oleObj r:id="rId4" imgW="14374440" imgH="143744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2203A5E-7A35-47D3-8B03-34C88B04A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90141" y="1224238"/>
                        <a:ext cx="1868236" cy="186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010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B4ECF1-D8D0-420E-AA70-F3FEF495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25" y="3429000"/>
            <a:ext cx="8607804" cy="1325563"/>
          </a:xfrm>
        </p:spPr>
        <p:txBody>
          <a:bodyPr/>
          <a:lstStyle/>
          <a:p>
            <a:r>
              <a:rPr lang="ru-RU" dirty="0"/>
              <a:t>Бессознательное и трудный выбор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Мышление – это не то, что мы думаем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0633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История с тревогой, катерами и трясущимися руками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Мозг – это огромное количество разрозненных систем и специализированных процессов, которые «слушают» и обрабатывают данные в своем «поле ответственности»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Сознание – это лишь малая часть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Нервная система учится минуя сознание </a:t>
            </a:r>
            <a:endParaRPr lang="en-US" dirty="0">
              <a:latin typeface="Univers Light" panose="020B0403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091B63-27AF-4808-A9D2-FD412FBA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029" y="1690688"/>
            <a:ext cx="1624583" cy="187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917FB-E696-4189-BC47-B0E52DB77D24}"/>
              </a:ext>
            </a:extLst>
          </p:cNvPr>
          <p:cNvSpPr txBox="1"/>
          <p:nvPr/>
        </p:nvSpPr>
        <p:spPr>
          <a:xfrm>
            <a:off x="9991134" y="3678128"/>
            <a:ext cx="136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James V. McConnell 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DC3715-DAD3-4021-A914-CDCF0D84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029" y="4436244"/>
            <a:ext cx="1624582" cy="11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DA64B-B9C9-4752-BB19-C0F65467859D}"/>
              </a:ext>
            </a:extLst>
          </p:cNvPr>
          <p:cNvSpPr txBox="1"/>
          <p:nvPr/>
        </p:nvSpPr>
        <p:spPr>
          <a:xfrm>
            <a:off x="9991134" y="5823225"/>
            <a:ext cx="136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Планария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726D-A77F-4468-8BC1-E1D1A887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9" y="286433"/>
            <a:ext cx="10515600" cy="1325563"/>
          </a:xfrm>
        </p:spPr>
        <p:txBody>
          <a:bodyPr/>
          <a:lstStyle/>
          <a:p>
            <a:r>
              <a:rPr lang="ru-RU" dirty="0"/>
              <a:t>НЕРВНАЯ СИСТЕМА ОБУЧАЕТСЯ И БЕЗ УЧАСТИЯ СОЗНАНИЯ</a:t>
            </a:r>
            <a:endParaRPr lang="en-US" dirty="0"/>
          </a:p>
        </p:txBody>
      </p:sp>
      <p:pic>
        <p:nvPicPr>
          <p:cNvPr id="2052" name="Picture 4" descr="دخلك بتعرف أشهر مريض في تاريخ علم الأعصاب؟ - دخلك بتعرف؟">
            <a:extLst>
              <a:ext uri="{FF2B5EF4-FFF2-40B4-BE49-F238E27FC236}">
                <a16:creationId xmlns:a16="http://schemas.microsoft.com/office/drawing/2014/main" id="{6F163E2D-BE41-4408-A5F8-B6C681BD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6" y="1497579"/>
            <a:ext cx="6094601" cy="342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9F4A0-5D76-4296-AA6A-2B37D2AC048F}"/>
              </a:ext>
            </a:extLst>
          </p:cNvPr>
          <p:cNvSpPr txBox="1"/>
          <p:nvPr/>
        </p:nvSpPr>
        <p:spPr>
          <a:xfrm>
            <a:off x="3374850" y="5364799"/>
            <a:ext cx="308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ПАЦИЕНТ </a:t>
            </a:r>
            <a:r>
              <a:rPr lang="en-US" sz="3200" dirty="0"/>
              <a:t>“H.M.”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171303A-2F2F-4053-8D52-57EFF6CC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6" y="4677537"/>
            <a:ext cx="2498720" cy="189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Ханойская башня. Уроки для детей">
            <a:extLst>
              <a:ext uri="{FF2B5EF4-FFF2-40B4-BE49-F238E27FC236}">
                <a16:creationId xmlns:a16="http://schemas.microsoft.com/office/drawing/2014/main" id="{33742AED-D651-4362-BC98-26FFECB1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8" y="2732038"/>
            <a:ext cx="3806427" cy="16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F650C-0D4C-45AB-A779-9B7F983C5756}"/>
              </a:ext>
            </a:extLst>
          </p:cNvPr>
          <p:cNvSpPr txBox="1"/>
          <p:nvPr/>
        </p:nvSpPr>
        <p:spPr>
          <a:xfrm>
            <a:off x="2265609" y="464024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112046"/>
                </a:solidFill>
                <a:effectLst/>
                <a:latin typeface="proxima-nova"/>
              </a:rPr>
              <a:t>Henry G. </a:t>
            </a:r>
            <a:r>
              <a:rPr lang="en-US" b="0" i="0" dirty="0" err="1">
                <a:solidFill>
                  <a:srgbClr val="112046"/>
                </a:solidFill>
                <a:effectLst/>
                <a:latin typeface="proxima-nova"/>
              </a:rPr>
              <a:t>Molaison</a:t>
            </a:r>
            <a:endParaRPr lang="en-US" b="0" i="0" dirty="0">
              <a:solidFill>
                <a:srgbClr val="112046"/>
              </a:solidFill>
              <a:effectLst/>
              <a:latin typeface="proxima-nov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44440-6D3B-405A-ABEC-2F0CD68CDFFA}"/>
              </a:ext>
            </a:extLst>
          </p:cNvPr>
          <p:cNvSpPr txBox="1"/>
          <p:nvPr/>
        </p:nvSpPr>
        <p:spPr>
          <a:xfrm>
            <a:off x="7891639" y="1695783"/>
            <a:ext cx="2775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Головоломка </a:t>
            </a:r>
          </a:p>
          <a:p>
            <a:pPr algn="ctr"/>
            <a:r>
              <a:rPr lang="ru-RU" sz="2400" dirty="0"/>
              <a:t>«Ханойская Башня»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E63-D6A5-4373-8483-8A06A9790C32}"/>
              </a:ext>
            </a:extLst>
          </p:cNvPr>
          <p:cNvSpPr txBox="1"/>
          <p:nvPr/>
        </p:nvSpPr>
        <p:spPr>
          <a:xfrm>
            <a:off x="7229240" y="4925792"/>
            <a:ext cx="4238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Не смотря на полную амнезию</a:t>
            </a:r>
          </a:p>
          <a:p>
            <a:pPr algn="ctr"/>
            <a:r>
              <a:rPr lang="ru-RU" sz="2400" dirty="0"/>
              <a:t>решал головоломку </a:t>
            </a:r>
          </a:p>
          <a:p>
            <a:pPr algn="ctr"/>
            <a:r>
              <a:rPr lang="ru-RU" sz="2400" dirty="0"/>
              <a:t>за минимальное кол-во ходов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030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Трудный выбор – цифровая диета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558"/>
            <a:ext cx="10515600" cy="254503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Работа без включенного интернета, если это возможно (презентация, отчет, код).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Смартфон лучше держать в соседней комнате.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Настроить режим фокусировки или «без звука».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Удалите мессенджеры.</a:t>
            </a:r>
            <a:endParaRPr lang="en-US" dirty="0">
              <a:latin typeface="Univers Light" panose="020B04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05B88A-1D78-4583-B91C-CAE260454B9E}"/>
              </a:ext>
            </a:extLst>
          </p:cNvPr>
          <p:cNvSpPr txBox="1">
            <a:spLocks/>
          </p:cNvSpPr>
          <p:nvPr/>
        </p:nvSpPr>
        <p:spPr>
          <a:xfrm>
            <a:off x="838200" y="4203597"/>
            <a:ext cx="6678336" cy="846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Многие знают, но не делают </a:t>
            </a: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211FBF-8B57-4B77-A8BE-47C7C123CECD}"/>
              </a:ext>
            </a:extLst>
          </p:cNvPr>
          <p:cNvSpPr txBox="1">
            <a:spLocks/>
          </p:cNvSpPr>
          <p:nvPr/>
        </p:nvSpPr>
        <p:spPr>
          <a:xfrm>
            <a:off x="838200" y="5199442"/>
            <a:ext cx="10515600" cy="13002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Наличие выбора – существенно снижает стресс.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Мысли – </a:t>
            </a:r>
            <a:r>
              <a:rPr lang="ru-RU" dirty="0" err="1">
                <a:latin typeface="Univers Light" panose="020B0403020202020204" pitchFamily="34" charset="0"/>
              </a:rPr>
              <a:t>стресогенны</a:t>
            </a:r>
            <a:r>
              <a:rPr lang="ru-RU" dirty="0">
                <a:latin typeface="Univers Light" panose="020B0403020202020204" pitchFamily="34" charset="0"/>
              </a:rPr>
              <a:t>, сознательные действия – </a:t>
            </a:r>
            <a:r>
              <a:rPr lang="ru-RU" dirty="0" err="1">
                <a:latin typeface="Univers Light" panose="020B0403020202020204" pitchFamily="34" charset="0"/>
              </a:rPr>
              <a:t>антистрессовы</a:t>
            </a:r>
            <a:r>
              <a:rPr lang="ru-RU" dirty="0">
                <a:latin typeface="Univers Light" panose="020B0403020202020204" pitchFamily="34" charset="0"/>
              </a:rPr>
              <a:t>. </a:t>
            </a:r>
            <a:endParaRPr lang="en-US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2CEF-6E24-49D9-9AF6-DFF34C3E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механизмы стресса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A9EE-7CD1-46EE-8D9C-5C6E0D0B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411437" cy="448627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Стресс-реакция возникает в ответ на угрозу любого типа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Заставляет держать внимание на стрессоре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Мобилизует метаболические ресурсы организма для активных действий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Перераспределяет энергетические потоки в теле и мозге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Обрезает способность аналитически мыслить</a:t>
            </a:r>
          </a:p>
          <a:p>
            <a:pPr marL="514350" indent="-514350">
              <a:buAutoNum type="arabicPeriod"/>
            </a:pPr>
            <a:r>
              <a:rPr lang="ru-RU" dirty="0">
                <a:latin typeface="Univers Light" panose="020B0403020202020204" pitchFamily="34" charset="0"/>
              </a:rPr>
              <a:t>Вызывает базовые стратегии поведения</a:t>
            </a:r>
            <a:endParaRPr lang="en-US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9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FB5A-9569-4216-9649-762B9B19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26" y="3429000"/>
            <a:ext cx="7383011" cy="1325563"/>
          </a:xfrm>
        </p:spPr>
        <p:txBody>
          <a:bodyPr/>
          <a:lstStyle/>
          <a:p>
            <a:r>
              <a:rPr lang="ru-RU" dirty="0"/>
              <a:t>Разбор ситуации «угон мозга»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82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1311</Words>
  <Application>Microsoft Office PowerPoint</Application>
  <PresentationFormat>Widescreen</PresentationFormat>
  <Paragraphs>213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Google Sans</vt:lpstr>
      <vt:lpstr>proxima-nova</vt:lpstr>
      <vt:lpstr>Univers Light</vt:lpstr>
      <vt:lpstr>Office Theme</vt:lpstr>
      <vt:lpstr>Как сохранить продуктивность</vt:lpstr>
      <vt:lpstr>Знакомство</vt:lpstr>
      <vt:lpstr>План</vt:lpstr>
      <vt:lpstr>Бессознательное и трудный выбор</vt:lpstr>
      <vt:lpstr>Мышление – это не то, что мы думаем</vt:lpstr>
      <vt:lpstr>НЕРВНАЯ СИСТЕМА ОБУЧАЕТСЯ И БЕЗ УЧАСТИЯ СОЗНАНИЯ</vt:lpstr>
      <vt:lpstr>Трудный выбор – цифровая диета</vt:lpstr>
      <vt:lpstr>Основные механизмы стресса</vt:lpstr>
      <vt:lpstr>Разбор ситуации «угон мозга»</vt:lpstr>
      <vt:lpstr>Функциональные блоки мозга  «слоеный пирог»</vt:lpstr>
      <vt:lpstr>Метафора «Царь в голове и обезьяна»</vt:lpstr>
      <vt:lpstr>PowerPoint Presentation</vt:lpstr>
      <vt:lpstr>2 системы мышления</vt:lpstr>
      <vt:lpstr>Мышление в норме и в стрессе</vt:lpstr>
      <vt:lpstr>В стрессе нам «не хватает мозгов»  чтобы продолжать работать</vt:lpstr>
      <vt:lpstr>ПФК И ЛИМБИЧЕСКАЯ СИСТЕМА СВЯЗАНЫ ИНВЕРСНО</vt:lpstr>
      <vt:lpstr>Практика инвентаризации</vt:lpstr>
      <vt:lpstr>ИНВЕНТАРИЗАЦИЯ ОТВЛЕКАЮЩИХ ФАКТОРОВ</vt:lpstr>
      <vt:lpstr>ИНВЕНТАРИЗАЦИЯ РАБОЧИХ ПЛАНОВ</vt:lpstr>
      <vt:lpstr>ИНВЕНТАРИЗАЦИЯ РЕСУРСОВ</vt:lpstr>
      <vt:lpstr>ИНВЕНТАРИЗАЦИЯ РЕСУРСОВ ТЕЛА</vt:lpstr>
      <vt:lpstr>Формирование дисциплины</vt:lpstr>
      <vt:lpstr>АНТИСТРЕССОВАЯ ДИСЦИПЛИНА</vt:lpstr>
      <vt:lpstr>АНТИСТРЕССОВАЯ ДИСЦИПЛИНА</vt:lpstr>
      <vt:lpstr>АНТИСТРЕССОВАЯ ДИСЦИПЛИНА</vt:lpstr>
      <vt:lpstr>Уравнение стресс-реакции</vt:lpstr>
      <vt:lpstr>УРАВНЕНИЕ СТРЕСС-РЕАКЦИИ</vt:lpstr>
      <vt:lpstr>АЛЛОСТАТИЧЕСКАЯ НАГРУЗКА  ЗАВИСИТ ОТ ОБРАЗА ЖИЗНИ</vt:lpstr>
      <vt:lpstr>РЕСУРСЫ СТРЕССОУСТОЙЧИВОСТИ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сохранить продуктивность</dc:title>
  <dc:creator>vit ischenko</dc:creator>
  <cp:lastModifiedBy>vit ischenko</cp:lastModifiedBy>
  <cp:revision>31</cp:revision>
  <dcterms:created xsi:type="dcterms:W3CDTF">2022-03-19T17:51:33Z</dcterms:created>
  <dcterms:modified xsi:type="dcterms:W3CDTF">2022-04-01T06:39:22Z</dcterms:modified>
</cp:coreProperties>
</file>